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8-r01-oa03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8-r01-oa03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8-r01-oa03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iav-c18-r01-oa03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yzvVfZr4WV8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8-r01-oa03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l "me gusta" al "empiezo por aquí"» (2 de 2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8-r01-oa03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8-r01-oa03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Frecuencia con que ocurre el problema → Impac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¿Tengo los datos listos? → Esfuerzo o riesg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Cuánto dinero se pierde hoy por el problema → Impac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Qué tan caro es un error de la IA → Esfuerzo o riesg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¿Mi equipo lo va a adoptar? → Esfuerzo o riesg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Impacto: frecuencia y costo del problema. Esfuerzo/riesgo: datos disponibles, riesgo del error y adopción por la g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8-r01-oa03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Todavía no sabemos cómo se ve una salida correc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línea 2 rompe el criterio de claridad: si no sabes cuándo está bien, no podrás probar ni confiar el resultado. Las otras dos son señales san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in claridad de la regla (saber cómo se ve el resultado correcto) una oportunidad de IA no debería priorizarse: no hay forma de validar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8-r01-oa03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No priorizarla aún; primero asegurar datos y bajar el riesgo con un piloto pequeñ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Alto impacto no anula datos faltantes ni riesgo caro. Se gestiona: asegurar insumos y prototipar antes de invertir fuer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os criterios 3 (datos) y 5 (riesgo del error) funcionan como frenos: antes de invertir hay que resolverlos o acotar con un pilo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8-r01-oa03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puntuar una idea en la práct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1. Enlis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scribe cada oportunidad del semáforo en una fi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8-r01-oa03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puntuar una idea en la práct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2. Puntú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Del 1 al 5 en los ocho criterios, sin pensar demasi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8-r01-oa03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puntuar una idea en la práct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3. Suma impacto y esfuerz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grupa: alto impacto y bajo esfuerzo prime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8-r01-oa03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puntuar una idea en la práct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4. Filtra riesg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Marca las que fallan en datos o en riesgo caro: van al piloto, no al presupuesto grand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8-r01-oa03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Toma tus tres ideas en verde y ponles puntaje 1-5 en los ocho criterios. ¿Cuál queda primera por impacto-bajo esfuerzo y cuál deberías frenar por datos o riesg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8-r01-oa03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1171" r:id="rId1"/>
    <p:sldLayoutId id="2481911172" r:id="rId2"/>
    <p:sldLayoutId id="2481911173" r:id="rId3"/>
    <p:sldLayoutId id="2481911174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89ba4bfa9f352c29e99f6e67e63025b00dd7379b6a4957101.jpg"/>
  <Relationship Id="rId3" Type="http://schemas.openxmlformats.org/officeDocument/2006/relationships/hyperlink" Target="https://tecnologia.lumbre.lat/object/iav-c18-r01-oa03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8-r01-oa03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8-r01-oa03" TargetMode="External"/>
  <Relationship Id="rId3" Type="http://schemas.openxmlformats.org/officeDocument/2006/relationships/hyperlink" Target="https://tecnologia.lumbre.lat/object/iav-c18-r01-oa03" TargetMode="External"/>
  <Relationship Id="rId4" Type="http://schemas.openxmlformats.org/officeDocument/2006/relationships/hyperlink" Target="https://tecnologia.lumbre.lat/object/iav-c18-r01-oa03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yzvVfZr4WV82.jpg"/>
  <Relationship Id="rId3" Type="http://schemas.openxmlformats.org/officeDocument/2006/relationships/hyperlink" Target="https://tecnologia.lumbre.lat/object/iav-c18-r01-oa03" TargetMode="External"/>
  <Relationship Id="rId4" Type="http://schemas.openxmlformats.org/officeDocument/2006/relationships/hyperlink" Target="https://www.youtube.com/watch?v=yzvVfZr4WV8" TargetMode="External"/>
  <Relationship Id="rId5" Type="http://schemas.openxmlformats.org/officeDocument/2006/relationships/hyperlink" Target="https://www.youtube.com/watch?v=yzvVfZr4WV8" TargetMode="External"/>
  <Relationship Id="rId6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8-r01-oa03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8-r01-oa03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8-r01-oa03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8-r01-oa03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8-r01-oa03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8-r01-oa03" TargetMode="Externa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8-r01-oa03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8-r01-oa03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8-r01-oa03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8-r01-oa03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8-r01-oa03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8-r01-oa03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8-r01-oa03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8-r01-oa03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8-r01-oa03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8-r01-oa03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ch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iteri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egi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ón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nvertir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18-r01-oa03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8-r01-oa03"/>
              </a:rPr>
              <a:t><![CDATA[Ocho criterios para elegir dónde invertir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aluar y priorizar oportunidades de IA con ocho criterios objetivos, separando las de alto impacto y bajo riesgo de las que consumen dinero y aten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 ya tienes varias ideas en verde, estos ocho criterios deciden el orden. Menos corazonada, más matriz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714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41052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riorización · criterios · impacto · riesgo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 "me gusta" al "empiezo por aquí"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8-r01-oa03"/>
              </a:rPr>
              <a:t><![CDATA[Ocho criterios para elegir dónde invertir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libre de Wikimedia Commons (CC BY 4.0, autor: Leonardo Laguna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wikimedia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 "me gusta" al "empiezo por aquí"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18-r01-oa03"/>
              </a:rPr>
              <a:t><![CDATA[Ocho criterios para elegir dónde invertir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12858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la Inteligencia Artificial puede mejorar tu negoci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771775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directivo mira la IA desde el negocio, no desde la moda. Alineado con decidir dónde la IA genera retorno real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4200525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 "me gusta" al "empiezo por aquí"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8-r01-oa03"/>
              </a:rPr>
              <a:t><![CDATA[Ocho criterios para elegir dónde invertir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 sabes filtrar moda y demos con el semáforo. El siguiente problema es real: tienes tres o cuatro ideas en verde y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resupuesto que no alcanza para to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Aquí entra la cabeza frí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trata de elegir la más emocionante, sino la que más impacto te da por peso y por riesgo. Ocho criterios, aplicados con disciplina, convierten una corazonada en una decisión defendibl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 "me gusta" al "empiezo por aquí"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8-r01-oa03"/>
              </a:rPr>
              <a:t><![CDATA[Ocho criterios para elegir dónde invertir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41922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41922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 puntúes de memori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gna un número del 1 al 5 a cada criterio para cada idea. En cuanto pones los números lado a lado, el orden se vuelve obvio y discutes menos en la junt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ocho criteri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8-r01-oa03"/>
              </a:rPr>
              <a:t><![CDATA[Ocho criterios para elegir dónde invertir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 1 al 8, puntúa cada oportunidad. Los criterios 3 y 5 suelen ser los que hunden proyectos emocionant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8-r01-oa03"/>
              </a:rPr>
              <a:t><![CDATA[Ocho criterios para elegir dónde invertir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0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1114425"/>
                <a:gridCol w="1781175"/>
                <a:gridCol w="2124075"/>
                <a:gridCol w="30956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#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riteri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La pregun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lto si...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recuenc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Cada cuánto pasa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curre diario, no una vez al añ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2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sto del problem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Cuánto duele hoy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 van horas, dinero o clientes cada m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3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atos disponib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Tengo la información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os datos ya existen y son accesib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4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laridad de la regl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Sé cuándo está bien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uedes definir el resultado correc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8-r01-oa03"/>
              </a:rPr>
              <a:t><![CDATA[Ocho criterios para elegir dónde invertir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0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1114425"/>
                <a:gridCol w="1781175"/>
                <a:gridCol w="2124075"/>
                <a:gridCol w="30956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#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riteri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La pregun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lto si...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5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iesgo del err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Qué pasa si se equivoca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 error es barato y reversi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6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fuerz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Qué tan rápido lo pruebo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 piloto cabe en semanas, no en añ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7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dop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Mi gente lo usará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ien lo usa ya lo quiere, no se les impon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8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iferenc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Me da ventaja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adie más lo tiene o puedo hacerlo mej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pacto contra esfuerzo: la matriz que decid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8-r01-oa03"/>
              </a:rPr>
              <a:t><![CDATA[Ocho criterios para elegir dónde invertir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 los ocho criterios, dos ordenan todo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a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costo del problema y frecuencia) y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fuerzo/ries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datos, claridad, riesgo, rapidez). La regla simple: empieza por lo d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to impacto y bajo esfuerz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Eso te da una victoria rápida que financia lo demás. Lo de alto impacto y alto riesgo se prototipa chico antes de inverti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8-r01-oa03"/>
              </a:rPr>
              <a:t><![CDATA[Ocho criterios para elegir dónde invertir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Impacto contra esfuerzo: la matriz que deci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criterio según a qué dimensión pesa má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Impact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Esfuerzo o riesg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Frecuencia con que ocurre el problem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33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¿Tengo los datos listos?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957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Cuánto dinero se pierde hoy por el problema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57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Qué tan caro es un error de la IA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8-r01-oa03"/>
              </a:rPr>
              <a:t><![CDATA[Ocho criterios para elegir dónde invertir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¿Mi equipo lo va a adoptar?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8-r01-oa03"/>
              </a:rPr>
              <a:t><![CDATA[Ocho criterios para elegir dónde invertir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Impacto contra esfuerzo: la matriz que deci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socio propone empezar por un proyecto de IA. Una de estas razones es una bandera roja según los criterios. Marca la línea del problem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647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s algo que hacemos todos los días y nos quita hora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30099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Todavía no sabemos cómo se ve una salida correct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3718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os datos ya están en nuestro Excel de siempr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8-r01-oa03"/>
              </a:rPr>
              <a:t><![CDATA[Ocho criterios para elegir dónde invertir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Impacto contra esfuerzo: la matriz que deci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oportunidad tiene altísimo impacto, pero no tienes los datos y un error saldría muy caro. Según los criterios, ¿qué toc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Atarla de inmediato: el impacto lo justifica to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Descartarla para siempre: el riesgo siempre gan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76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No priorizarla aún; primero asegurar datos y bajar el riesgo con un piloto pequeñ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edir la opinión más optimista del grupo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8-r01-oa03"/>
              </a:rPr>
              <a:t><![CDATA[Ocho criterios para elegir dónde invertir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pacto contra esfuerzo: la matriz que decide · Cómo puntuar una idea en la práctica · Paso 1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Enli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cada oportunidad del semáforo en una fil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8-r01-oa03"/>
              </a:rPr>
              <a:t><![CDATA[Ocho criterios para elegir dónde invertir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pacto contra esfuerzo: la matriz que decide · Cómo puntuar una idea en la práctica · Paso 2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Puntú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 1 al 5 en los ocho criterios, sin pensar demasiado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8-r01-oa03"/>
              </a:rPr>
              <a:t><![CDATA[Ocho criterios para elegir dónde invertir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pacto contra esfuerzo: la matriz que decide · Cómo puntuar una idea en la práctica · Paso 3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Suma impacto y esfuerz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rupa: alto impacto y bajo esfuerzo primero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8-r01-oa03"/>
              </a:rPr>
              <a:t><![CDATA[Ocho criterios para elegir dónde invertir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pacto contra esfuerzo: la matriz que decide · Cómo puntuar una idea en la práctica · Paso 4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Filtra riesgo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a las que fallan en datos o en riesgo caro: van al piloto, no al presupuesto grand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8-r01-oa03"/>
              </a:rPr>
              <a:t><![CDATA[Ocho criterios para elegir dónde invertir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Impacto contra esfuerzo: la matriz que deci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 tus tres ideas en verde y ponles puntaje 1-5 en los ocho criterios. ¿Cuál queda primera por impacto-bajo esfuerzo y cuál deberías frenar por datos o riesg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todo te da igual, es que aún no has bajado al detalle de cada idea: sé específic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004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pacto contra esfuerzo: la matriz que decid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8-r01-oa03"/>
              </a:rPr>
              <a:t><![CDATA[Ocho criterios para elegir dónde invertir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úa, no adivines: los números ordenan la conversa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ieza por alto impacto y bajo esfuerzo: da victoria rápi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0097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0097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 faltantes o error caro frenan aunque el impacto sea enorme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73367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aplicar el semáforo y los ocho criterios auditando tres procesos reales de tu empresa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2026-10-25T02:21:38Z</dcterms:created>
  <dcterms:modified xsi:type="dcterms:W3CDTF">2026-10-25T02:21:38Z</dcterms:modified>
  <dc:title>Ocho criterios para elegir dónde invertir IA</dc:title>
  <dc:description>Presentación editable del OA «Ocho criterios para elegir dónde invertir IA». Enlace: https://tecnologia.lumbre.lat/object/iav-c18-r01-oa03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