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8-r01-oa04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yzvVfZr4WV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proyecto: de la corazonada a la decisión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c de notas del OA. Enlace: https://tecnologia.lumbre.lat/object/iav-c18-r01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e marca como candidata a un piloto pequeño tras asegurar datos y mitigar el riesgo, no a la inversión fuerte todav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Impacto alto no borra los frenos de datos y riesgo. La conclusión honesta es un piloto que baje la incertidumbre antes de invertir fue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orizar con los ocho criterios separa el impacto del riesgo: lo caro y frecuente manda, pero sin datos o con error caro se protege con un pilo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tor de argumentos. Enlace: https://tecnologia.lumbre.lat/object/iav-c18-r01-oa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fiende tu priorización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decisión final: ¿con qué proceso empezarás y cuál ignoras por ahora? Añade qué tendría que pasar (datos, riesgo) para que el descartado vuelva a la li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4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list de tu auditor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5136" r:id="rId1"/>
    <p:sldLayoutId id="2481915137" r:id="rId2"/>
    <p:sldLayoutId id="2481915138" r:id="rId3"/>
    <p:sldLayoutId id="248191513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411c9a1e576cc05140165adb780cb0e886059c8636f8e991.jpg"/>
  <Relationship Id="rId3" Type="http://schemas.openxmlformats.org/officeDocument/2006/relationships/hyperlink" Target="https://tecnologia.lumbre.lat/object/iav-c18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  <Relationship Id="rId3" Type="http://schemas.openxmlformats.org/officeDocument/2006/relationships/hyperlink" Target="https://tecnologia.lumbre.lat/object/iav-c18-r01-oa04" TargetMode="External"/>
  <Relationship Id="rId4" Type="http://schemas.openxmlformats.org/officeDocument/2006/relationships/hyperlink" Target="https://tecnologia.lumbre.lat/object/iav-c18-r01-oa04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yzvVfZr4WV82.jpg"/>
  <Relationship Id="rId3" Type="http://schemas.openxmlformats.org/officeDocument/2006/relationships/hyperlink" Target="https://tecnologia.lumbre.lat/object/iav-c18-r01-oa04" TargetMode="External"/>
  <Relationship Id="rId4" Type="http://schemas.openxmlformats.org/officeDocument/2006/relationships/hyperlink" Target="https://www.youtube.com/watch?v=yzvVfZr4WV8" TargetMode="External"/>
  <Relationship Id="rId5" Type="http://schemas.openxmlformats.org/officeDocument/2006/relationships/hyperlink" Target="https://www.youtube.com/watch?v=yzvVfZr4WV8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ces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re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8-r01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la mentalidad, el semáforo y los ocho criterios auditando tres procesos reales y eligiendo, con evidencia, dónde invertir primero en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tregable del curso ejecutivo: una auditoría breve de tres procesos con costo estimado, color del semáforo y una priorización defendi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final · auditoría · procesos · prioriz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proyecto: de la corazonada a la dec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Public domain, autor: Ministerio de la Producción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proyecto: de la corazonada a la dec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a Inteligencia Artificial puede mejorar tu negoc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rectivo mira la IA desde el negocio, no desde la moda. Alineado con decidir dónde la IA genera retorno re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proyecto: de la corazonada a la deci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proyecto cierra el curso ejecutivo con algo que puedes llevar a tu próxima junta: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 de tres proc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o vas a construir nada todavía; vas a decidir con evidenci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 conviene invertir 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tres procesos donde sientas que algo se pierde, se retrasa o se repite. Para cada uno vas a estimar su costo, asignarle un color del semáforo y puntuarlo con los ocho criteri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proyecto: de la corazonada a la deci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 promesas de dinero fáci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bjetivo no es convencerte de que la IA te hará rico. Es que sepas, con números tuyos, qué problema conviene atacar primero y cuál deberías ignorar por ahor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 · Describe los tres proces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cada proceso en una línea y responde: quién lo hace, cada cuánto ocurre y qué se pierde cuando sale mal o tarda. Sé concreto con el dolor, no con la tecnologí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s tres proces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 ejemplo: Proceso 1: [quién] hace [qué], [cuándo/frecuencia]. Cuando falla/tarda se pierde [tiempo/dinero/cliente]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 2: ..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 3: ..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pacio de trabajo interactivo; se usa directamente en el O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 · Cuéntalo con númer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blema sin número es una queja. Estimación basta: si un proceso se repite 20 veces al mes y cada vez cuesta 30 minutos de alguien que gana X, eso ya es un costo mensual. No necesitas precisión contable, necesitas orden de magnitu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 · Cuéntalo con númer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imera fila es un ejemplo de una PyME de servicios. Completa las tuy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76525"/>
        </p:xfrm>
        <a:graphic>
          <a:graphicData uri="http://schemas.openxmlformats.org/drawingml/2006/table">
            <a:tbl>
              <a:tblPr firstRow="1" bandRow="1"/>
              <a:tblGrid>
                <a:gridCol w="1981200"/>
                <a:gridCol w="2000250"/>
                <a:gridCol w="2133600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ce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/m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por ocurr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lor semáfo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j.: cotizar a un prospecto nue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5 min y a veces se olv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Út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[tu proceso 1]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[tu proceso 2]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[tu proceso 3]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 · Puntúa y priori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cada proceso y aplícale los ocho criterios del objeto anterior (1 a 5). Suma su impacto (frecuencia y costo) contra su esfuerzo-riesgo (datos, claridad, riesgo, rapidez, adopción). El que gane debe se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 impacto y bajo 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el más emocionan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so 3 · Puntúa y priori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tu auditoría, un proceso tiene costo altísimo pero no hay datos y un error costaría carísimo. ¿Qué conclusión defensible anot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 el ganador obvio: alto costo = invertir y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 descarta para siempre de la lis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 marca como candidata a un piloto pequeño tras asegurar datos y mitigar el riesgo, no a la inversión fuerte todaví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 decide por votación en la junt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ende tu prioriz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a por qué elegiste empezar por el proceso que marcaste primero, y por qué no por el más llamativ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71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si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í el proceso X porque une alto impacto con bajo ries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38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24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ciona su frecuencia y costo mensual estimad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14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clusio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909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o con por qué esta victoria rápida financia los siguientes proyecto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ende tu prioriz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azonami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 por qué impacto sin datos/riesgo controlado no se prioriz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85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espuesta se escribe en el OA; no se export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so 3 · Puntúa y priori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decisión final: ¿con qué proceso empezarás y cuál ignoras por ahora? Añade qué tendría que pasar (datos, riesgo) para que el descartado vuelva a la li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a buena auditoría también documenta qué NO harás y por qué; eso evita que la moda te regrese al presupues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list de tu auditorí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ecides dónde invertir IA con evidencia, no con moda. Sigue en la ruta: construye con Vibe Coding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Asegúrate de tener costo estimado, color de semáforo y puntaje de criterios en los tres proceso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 · Puntúa y priori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4"/>
              </a:rPr>
              <a:t><![CDATA[Proyecto: audita tres procesos de tu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 18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a sabes decidir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struir y qué no. La ruta continúa c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be Codi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donde aprendes a construirlo de verdad, y después c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hablar con una 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dirigirlo con clarida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2026-10-25T03:27:43Z</dcterms:created>
  <dcterms:modified xsi:type="dcterms:W3CDTF">2026-10-25T03:27:43Z</dcterms:modified>
  <dc:title>Proyecto: audita tres procesos de tu empresa</dc:title>
  <dc:description>Presentación editable del OA «Proyecto: audita tres procesos de tu empresa». Enlace: https://tecnologia.lumbre.lat/object/iav-c18-r01-oa04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