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9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9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I9Zt5Zo8K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9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ienvenido al laboratorio: aquí se construye, no se sueñ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validar problema y cliente antes de constr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Escribe el problema en un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ujeto + situación + consecuencia costosa. "[Quién] pierde [qué] porque [causa], y eso le cuesta [número]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validar problema y cliente antes de constr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Nombra al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ol, giro, tamaño. Tan específico que puedas imaginar su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validar problema y cliente antes de constr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Busca 3-5 personas re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amigos motivados: gente que esté en el rol. Pregunta por su día, no por tu id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validar problema y cliente antes de constr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Escucha el dolor en sus palab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al describir tú el problema dicen "¡exacto, eso me pasa!" y explican cuánto les cuesta, vas bi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validar problema y cliente antes de constru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Detecta si ya pagan por mitiga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Usan Excel, libretas, una persona dedicada, un software caro? Pagar por el parche es señal de dolor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es un problema de cliente sino una solución buscando dueño: no dice quién sufre una consecuencia costosa ni cómo se verifica; "no usan IA" es la ausencia de tu producto, no un dolor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el error clásico: **confundir "la gente no tiene mi solución" con "la gente tiene un problema"**. Un problema de laboratorio se formula desde el dolor del cliente (quién, qué pierde, cuánto), no desde la tecnología que tú quieres ven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roblema válido se describe en términos del sujeto que lo padece y su costo verificable, no de la ausencia de una solución tecnológ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9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"Interesante" es cortesía. La señal de avance es **costo y acción**: que el cliente explique cuánto le cuesta el problema y que ya esté haciendo algo (pagando un parche) por resolverlo. Interés sin dolor ni disposición a pagar es el cementerio de los proyectos que nadie compr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alidación de cliente exige evidencia de dolor costoso y de disposición a pagar, no elogios al plante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9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trega las etapas 1 y 2 de TU laboratorio: escribe el problema en la frase sujeto-situación-consecuencia-costo, y define el cliente con rol, giro y tamaño. Nombra a 3 personas reales que podrías contactar esta semana para verific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9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579" r:id="rId1"/>
    <p:sldLayoutId id="2481901580" r:id="rId2"/>
    <p:sldLayoutId id="2481901581" r:id="rId3"/>
    <p:sldLayoutId id="248190158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a610d87ffe83f044ad50d33dfeee0cd8d8d2c3c55e99dfd1.jpg"/>
  <Relationship Id="rId3" Type="http://schemas.openxmlformats.org/officeDocument/2006/relationships/hyperlink" Target="https://tecnologia.lumbre.lat/object/iav-c19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hyperlink" Target="https://tecnologia.lumbre.lat/object/iav-c19-r01-oa01" TargetMode="External"/>
  <Relationship Id="rId4" Type="http://schemas.openxmlformats.org/officeDocument/2006/relationships/hyperlink" Target="https://tecnologia.lumbre.lat/object/iav-c19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I9Zt5Zo8Kk2.jpg"/>
  <Relationship Id="rId3" Type="http://schemas.openxmlformats.org/officeDocument/2006/relationships/hyperlink" Target="https://tecnologia.lumbre.lat/object/iav-c19-r01-oa01" TargetMode="External"/>
  <Relationship Id="rId4" Type="http://schemas.openxmlformats.org/officeDocument/2006/relationships/hyperlink" Target="https://www.youtube.com/watch?v=kI9Zt5Zo8Kk" TargetMode="External"/>
  <Relationship Id="rId5" Type="http://schemas.openxmlformats.org/officeDocument/2006/relationships/hyperlink" Target="https://www.youtube.com/watch?v=kI9Zt5Zo8Kk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9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-2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i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9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las dos primeras etapas del laboratorio: definir un problema concreto y verificable, e identificar al cliente que lo padece y pagaría por resolverlo, antes de pensar en solu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 el laboratorio de 7 etapas. Etapa 1: un problema real, específico y con costo. Etapa 2: quién lo tiene y puede pagarlo. Sin estas dos claras, las otras cinco son castillos en el ai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aboratorio · problema · cliente · validación · etap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venido al laboratorio: aquí se construye, no se sue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aboratorio es un cruce de siete piedras: cada etapa te da un pie firme antes del siguiente. Hoy pisamos las dos primeras: problema y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venido al laboratorio: aquí se construye, no se sue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an Startup: cómo validar y hacer crecer una startup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, medir, aprender: la lógica de las siete etapas del laboratorio. El entregable es un negocio validado, no una corazon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venido al laboratorio: aquí se construye, no se sueñ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urso donde sueltos la teoría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n siete etapas vas a recorrer, con tu propio caso, el camino completo: detectar un problema, identificar al cliente, describir la solución, crear un MVP, probarlo, intentar venderlo y mejorarlo con retroalimentación. Al final tendrás entregables reales: problema definido, cliente objetivo, propuesta de valor, prototipo, precio inicial y estrategia de validac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venido al laboratorio: aquí se construye, no se sueñ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8097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8097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mos por las dos etapas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90% de la gente se salta por emocionarse con la 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tener un problema claro y un cliente claro. Si aquí fallas, todo lo demás es esfuerzo bien disfraz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l laboratorio: un entregable por etap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etapa se "piensa", se entrega. En cada una produces algo escrito o construido que puedes mostrar. Si no puedes señalar el entregable de la etapa 1, no pasaste la etapa 1, aunque sientas que sí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1 · El problema (concreto, no de manual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blema de laboratorio cumple tres condiciones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 "las pymes tienen problemas de gestión" sino "el restaurante pierde pedidos entre comanda y cocina"),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iente y cost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asa seguido y duele en dinero o tiempo, como costeaste en C05), y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uedes comprobarlo hablando con gente, no asumiéndolo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2 · El cliente que lo padece y lo pag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blema sin cliente que lo pague es una curiosidad. Defin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sufre con nombre y apellidos de rol: no "empresas" sino "la dueña de una fonda de 15 empleados que recibe pedidos por WhatsApp y los pasa a mano a la cocina" Pregunta clave: ¿esta persona ya gasta dinero o tiempo en mitigar el problema? Si la respuesta es no, quizá no es un dolor, es una molest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2 · El cliente que lo padece y lo paga · Cómo validar problema y cliente antes de construir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scribe el problema en una fra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 + situación + consecuencia costosa. "[Quién] pierde [qué] porque [causa], y eso le cuesta [número]"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2 · El cliente que lo padece y lo paga · Cómo validar problema y cliente antes de construir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Nombra al cli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l, giro, tamaño. Tan específico que puedas imaginar su dí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2 · El cliente que lo padece y lo paga · Cómo validar problema y cliente antes de construir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Busca 3-5 personas rea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amigos motivados: gente que esté en el rol. Pregunta por su día, no por tu ide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2 · El cliente que lo padece y lo paga · Cómo validar problema y cliente antes de construir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scucha el dolor en sus palabr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l describir tú el problema dicen "¡exacto, eso me pasa!" y explican cuánto les cuesta, vas bi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2 · El cliente que lo padece y lo paga · Cómo validar problema y cliente antes de construir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etecta si ya pagan por mitigar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san Excel, libretas, una persona dedicada, un software caro? Pagar por el parche es señal de dolor rea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tapa 2 · El cliente que lo padece y lo pa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define su etapa 1 como: "El problema es que las empresas mexicanas no usan suficiente inteligencia artificial". ¿Qué le falla a este planteamiento para el laborator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, es un gran problema de alcan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es un problema de cliente sino una solución buscando dueño: no dice quién sufre una consecuencia costosa ni cómo se verifica; "no usan IA" es la ausencia de tu producto, no un dolor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falta mencionar qué IA usarí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ería ser más grande, de alcance glob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tapa 2 · El cliente que lo padece y lo pa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etapa 2, basta con que el cliente confirme que el problema "suena interesante" para pasar a construir la solu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tapa 2 · El cliente que lo padece y lo pa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 las etapas 1 y 2 de TU laboratorio: escribe el problema en la frase sujeto-situación-consecuencia-costo, y define el cliente con rol, giro y tamaño. Nombra a 3 personas reales que podrías contactar esta semana para verifica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e te ocurren 3 personas reales alcanzables, tu cliente está demasiado abstracto: acóta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 2 · El cliente que lo padece y lo pag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9-r01-oa01"/>
              </a:rPr>
              <a:t><![CDATA[Etapa 1-2: problema y cli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 3-4: solución y MV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 problema y cliente firmes, diseñas la solución y la recortas al MVP mínimo que la demuest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2026-10-24T23:41:46Z</dcterms:created>
  <dcterms:modified xsi:type="dcterms:W3CDTF">2026-10-24T23:41:46Z</dcterms:modified>
  <dc:title>Etapa 1-2: problema y cliente</dc:title>
  <dc:description>Presentación editable del OA «Etapa 1-2: problema y cliente». Enlace: https://tecnologia.lumbre.lat/object/iav-c19-r01-oa01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