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9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I9Zt5Zo8K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tapa 6 es la que separa un negocio de un hobby: que alguien saque la carter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rrer las tres etapas fi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Etapa 5 · Prueba con usua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2-5 clientes reales usan el MVP para su dolor. Mides: ¿resuelve el momento de valor? ¿dónde se traban? ¿lo usarían sin que tú empuj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rrer las tres etapas fi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Etapa 6 · Intento de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sentas el precio (del C16) y pides decisión. Un "sí pagado" valida; un "no" con motivo te enseña más que diez elog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rrer las tres etapas fi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Etapa 7 · Mejora con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orizas cambios por evidencia (lo que trabó, lo que hizo dudar de pagar), no por la idea más ruidosa. Y defines el siguiente experi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rrer las tres etapas fi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Ciclo compl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struir → medir → aprender: lo que aprendiste en 5-7 retroalimenta las etapas 1-4. Quizá el problema era otro, o el cliente, o el precio. Iterar no es fracasar: es el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hipótesis de valor no está validada: sin un pago, los elogios no prueban que el dolor sea suficientemente costoso como para pagar; debes indagar qué falta para que paguen, no celebrar los hala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inco "padrísimo" y cero pagos es un **resultado honesto de validación**: el dolor quizá es real pero no prioritario, o el cliente no es el correcto, o falta algo para que vale la pena pagar. Es información para iterar (etapa 7), no para festejar ni para regalar 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go es la métrica que valida la disposición real a comprar; los elogios sin pago indican hipótesis aún no confirm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señal para **ti**, no un juicio al cliente. Si nadie entiende tu MVP sin tu explicación constante, el diseño o el alcance fallaron: el momento de valor no es auto-evidente. Los usuarios no están "mal hechos"; tu producto aún no comunica su valor solo. Ese es un aprendizaje caro y valioso de la etapa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necesidad de explicar en cada paso es una métrica de claridad del producto, no de la capacidad del usuario; señalar fricción de usabilidad es el objetivo de 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tus etapas 5-7: con cuántos clientes reales probarás, qué observarás sin intervenir, cómo harás la pregunta de venta en la etapa 6 (escribe la frase exacta con el precio), y cuál será tu criterio para decidir qué mejorar primero en la etapa 7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583" r:id="rId1"/>
    <p:sldLayoutId id="2481901584" r:id="rId2"/>
    <p:sldLayoutId id="2481901585" r:id="rId3"/>
    <p:sldLayoutId id="24819015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ff8d04d1d5c0fefd47cc029cac4f33e18e86edb8707c5a71.jpg"/>
  <Relationship Id="rId3" Type="http://schemas.openxmlformats.org/officeDocument/2006/relationships/hyperlink" Target="https://tecnologia.lumbre.lat/object/iav-c19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hyperlink" Target="https://tecnologia.lumbre.lat/object/iav-c19-r01-oa03" TargetMode="External"/>
  <Relationship Id="rId4" Type="http://schemas.openxmlformats.org/officeDocument/2006/relationships/hyperlink" Target="https://tecnologia.lumbre.lat/object/iav-c19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I9Zt5Zo8Kk2.jpg"/>
  <Relationship Id="rId3" Type="http://schemas.openxmlformats.org/officeDocument/2006/relationships/hyperlink" Target="https://tecnologia.lumbre.lat/object/iav-c19-r01-oa03" TargetMode="External"/>
  <Relationship Id="rId4" Type="http://schemas.openxmlformats.org/officeDocument/2006/relationships/hyperlink" Target="https://www.youtube.com/watch?v=kI9Zt5Zo8Kk" TargetMode="External"/>
  <Relationship Id="rId5" Type="http://schemas.openxmlformats.org/officeDocument/2006/relationships/hyperlink" Target="https://www.youtube.com/watch?v=kI9Zt5Zo8K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3" TargetMode="External"/>
  <Relationship Id="rId3" Type="http://schemas.openxmlformats.org/officeDocument/2006/relationships/hyperlink" Target="/object/iav-c19-r01-oa01" TargetMode="External"/>
  <Relationship Id="rId4" Type="http://schemas.openxmlformats.org/officeDocument/2006/relationships/hyperlink" Target="/object/iav-c19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-7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jor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9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s etapas finales: probar el MVP con el cliente (5), intentar venderlo de verdad pidiendo dinero (6) y mejorar con retroalimentación medible (7), cerrando el ciclo construir-medir-apren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 5, 6 y 7 del laboratorio: el MVP se prueba con usuarios reales, se intenta cobrar (la prueba de fuego) y se mejora con la retroalimentación, no con opini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ueba · venta · mejora · retroalimentación · valid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FelipeMF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an Startup: cómo validar y hacer crecer una startup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, medir, aprender: las tres etapas finales cierran el ciclo por primera vez con tu MVP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últimas tres etapas son donde el laboratorio se pone incómodo y, por eso, donde más se aprend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 5 (probar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nes el MVP en manos del cliente y observas, sin ayudar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 6 (vender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e pides dinero de verdad — no un '¿te gustaría?', sino un 'cuesta X, ¿lo quieres?'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 7 (mejorar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cides qué cambiar según lo que pasó, no según lo que te dijeron que sonó boni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es el único 'sí' que cuenta. Elogios, 'qué padre' y 'a ver lo pruebo' son ruido. La etapa 6 existe porque solo el pago confirma que el dolor era real y tu solución, valio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 sin ayudar, vender sin regatear la pregu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tapa 5 cállate y mira: si tienes que explicar cómo se usa, el diseño falló (dato valiosísimo). En la etapa 6 no diluyas la prueba: "¿lo usarías?" no es "¿me das dinero para usarlo?". Pide el compromiso re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Cómo correr las tres etapas finale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5 · Prueba con usuar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-5 clientes reales usan el MVP para su dolor. Mides: ¿resuelve el momento de valor? ¿dónde se traban? ¿lo usarían sin que tú empuje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Cómo correr las tres etapas finale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6 · Intento de ve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 el precio (del C16) y pides decisión. Un "sí pagado" valida; un "no" con motivo te enseña más que diez elogi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Cómo correr las tres etapas finale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7 · Mejora con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s cambios por evidencia (lo que trabó, lo que hizo dudar de pagar), no por la idea más ruidosa. Y defines el siguiente experimen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 · Cómo correr las tres etapas finale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 comple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→ medir → aprender: lo que aprendiste en 5-7 retroalimenta las etapas 1-4. Quizá el problema era otro, o el cliente, o el precio. Iterar no es fracasar: es el méto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de decisión de las etapas finales: el pago y el uso mandan sobre las palabr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609850"/>
                <a:gridCol w="2438400"/>
                <a:gridCol w="3067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n el MVP sin que tú expliqu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omento de valor es cla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anzas a vender con confian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traban aunque les muest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lema de diseño o de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iges la fricción antes de cob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cen "¡me encanta!" pero no pag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lor real, disposición fal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s qué tendría que pasar para pa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gan y lo us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pótesis de valor vali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des retención y defines la mej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tapa 6 es la que separa un negocio de un hobby: que alguien saque la carte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tapa 6, cinco prospectos dicen que el MVP "está padrísimo" pero nadie paga.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5717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producto es bueno y solo necesitas más suerte con otros cin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670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hipótesis de valor no está validada: sin un pago, los elogios no prueban que el dolor sea suficientemente costoso como para pagar; debes indagar qué falta para que paguen, no celebrar los halag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debes bajar el precio a cero para que lo us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etapa 6 no sirve y es mejor omitir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tapa 6 es la que separa un negocio de un hobby: que alguien saque la carte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n la etapa 5 los usuarios necesitan que tú les expliques cómo usar el MVP en cada paso, eso es señal de que el cliente simplemente no es li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tapa 6 es la que separa un negocio de un hobby: que alguien saque la carte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tus etapas 5-7: con cuántos clientes reales probarás, qué observarás sin intervenir, cómo harás la pregunta de venta en la etapa 6 (escribe la frase exacta con el precio), y cuál será tu criterio para decidir qué mejorar primero en la etapa 7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956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egunta de venta no incluye un número y un "¿lo quieres?", aún no estás en la etapa 6, estás ensaya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990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apa 6 es la que separa un negocio de un hobby: que alguien saque la car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3"/>
              </a:rPr>
              <a:t><![CDATA[Etapa 5-7: probar, vender y mejo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s del labor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consolidar en un solo portafolio todo lo que produciste en las siete etapas: el expediente de un negocio validado, no una corazo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9-r01-oa01"/>
              </a:rPr>
              <a:t><![CDATA[Sigue: Etapa 1-2: problema y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9-r01-oa02"/>
              </a:rPr>
              <a:t><![CDATA[Sigue: Etapa 3-4: solución y MV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2026-10-24T23:41:50Z</dcterms:created>
  <dcterms:modified xsi:type="dcterms:W3CDTF">2026-10-24T23:41:50Z</dcterms:modified>
  <dc:title>Etapa 5-7: probar, vender y mejorar</dc:title>
  <dc:description>Presentación editable del OA «Etapa 5-7: probar, vender y mejorar». Enlace: https://tecnologia.lumbre.lat/object/iav-c19-r01-oa03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