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19-r01-oa04]]></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kI9Zt5Zo8Kk]]></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portafolio: el expediente de un negocio, no una carpeta de deseos»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y revisar tu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Reúne l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a los entregables de cada etapa en un solo documento, en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y revisar tu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Audita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uno, pregúntate "¿cómo lo sé?". Si no hay evidencia, marca esa etapa como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y revisar tu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Narra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una portada de 5 líneas: qué dolor, para quién, qué probaste, qué pasó, qué sigue. Si la historia no cierra, algo está huérf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armar y revisar tu portaf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Define el próximo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aboratorio no termina: termina la primera vuelta. Escribe qué volverías a construir-medir-aprender a contin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la evidencia mínima de la etapa 6 es un intento de cobro real (pago o "no pagó porque"), y "les encantó la idea" es la etapa de elogios sin pago que el laboratorio justamente advi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ortafolio exige evidencia del tipo correcto por etapa. En venta, la opinión no cuenta como prueba: solo el pago (o el motivo del no-pago) valida. Confundir elogios con ventas es exactamente el error que la etapa 6 existe para desta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ntregable se valida con la evidencia apropiada a su etapa; para venta, la disposición a pagar, no la opinión favo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La mejora del laboratorio se guía por **evidencia de las etapas 5 y 6**: lo que trabó a los usuarios, lo que hizo que no pagaran. Priorizar cambios por gusto personal rompe el ciclo construir-medir-aprender y te devuelve al modo "yo creo que", que es justo de lo que venías a cur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Iterar con base en datos de prueba y venta, no en preferencias, es la esencia del ciclo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19-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rma tu portafolio de siete entregables y escríbelo aquí (o en un documento). Al final, autoevalúa: ¿cuál entregable tiene evidencia más débil y qué harás esta semana para fortalec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19-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iete entregable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640" r:id="rId1"/>
    <p:sldLayoutId id="2481901641" r:id="rId2"/>
    <p:sldLayoutId id="2481901642" r:id="rId3"/>
    <p:sldLayoutId id="24819016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9e2ed071fa02e0c7e024985d02ba15cdf8695dc7f675df51.jpg"/>
  <Relationship Id="rId3" Type="http://schemas.openxmlformats.org/officeDocument/2006/relationships/hyperlink" Target="https://tecnologia.lumbre.lat/object/iav-c19-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hyperlink" Target="https://tecnologia.lumbre.lat/object/iav-c19-r01-oa04" TargetMode="External"/>
  <Relationship Id="rId4" Type="http://schemas.openxmlformats.org/officeDocument/2006/relationships/hyperlink" Target="https://tecnologia.lumbre.lat/object/iav-c19-r01-oa04"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kI9Zt5Zo8Kk2.jpg"/>
  <Relationship Id="rId3" Type="http://schemas.openxmlformats.org/officeDocument/2006/relationships/hyperlink" Target="https://tecnologia.lumbre.lat/object/iav-c19-r01-oa04" TargetMode="External"/>
  <Relationship Id="rId4" Type="http://schemas.openxmlformats.org/officeDocument/2006/relationships/hyperlink" Target="https://www.youtube.com/watch?v=kI9Zt5Zo8Kk" TargetMode="External"/>
  <Relationship Id="rId5" Type="http://schemas.openxmlformats.org/officeDocument/2006/relationships/hyperlink" Target="https://www.youtube.com/watch?v=kI9Zt5Zo8Kk"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hyperlink" Target="/object/iav-c19-r01-oa01" TargetMode="External"/>
  <Relationship Id="rId4" Type="http://schemas.openxmlformats.org/officeDocument/2006/relationships/hyperlink" Target="/object/iav-c19-r01-oa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19-r01-oa04" TargetMode="External"/>
  <Relationship Id="rId3" Type="http://schemas.openxmlformats.org/officeDocument/2006/relationships/notesSlide" Target="../notesSlides/notesSlide2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borator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9-r01-oa04"/>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r en un portafolio único los productos de las siete etapas —problema, cliente, propuesta de valor, MVP, evidencia de prueba, precio inicial y plan de mejora— como expediente de un negocio validad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l laboratorio: un documento-portfolio con los entregables de cada etapa, auto-evaluable, que demuestra que recorriste el ciclo completo con evidencia y no con intencio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tregables · portafolio · laboratorio · validación · ci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ortafolio: el expediente de un negocio, no una carpeta de dese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CC BY-SA 3.0, autor: Don Ramey Logan)]]></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ortafolio: el expediente de un negocio, no una carpeta de dese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ean Startup: cómo validar y hacer crecer una startup]]></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olidar el ciclo completo en entregables es lo que separa haber "hecho un curso" de haber validado un negocio.]]></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ortafolio: el expediente de un negocio, no una carpeta de dese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aboratorio se juzga por lo que deja en tus manos. Al terminar las siete etapas debes poder ]]></a:t>
            </a:r>
            <a:r>
              <a:rPr lang="en-US" b="1" strike="noStrike" sz="2100" spc="0" u="none" cap="none">
                <a:solidFill>
                  <a:srgbClr val="1B2438">
                    <a:alpha val="100000"/>
                  </a:srgbClr>
                </a:solidFill>
                <a:latin typeface="Calibri"/>
              </a:rPr>
              <a:t><![CDATA[mostrar un portafolio de siete entregables]]></a:t>
            </a:r>
            <a:r>
              <a:rPr lang="en-US" strike="noStrike" sz="2100" spc="0" u="none" cap="none">
                <a:solidFill>
                  <a:srgbClr val="1B2438">
                    <a:alpha val="100000"/>
                  </a:srgbClr>
                </a:solidFill>
                <a:latin typeface="Calibri"/>
              </a:rPr>
              <a:t><![CDATA[, uno por etapa, donde cada pieza tenga evidencia real: no 'creo que el cliente lo querría', sino 'esto pasó cuando lo probé'.]]></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s tu lista de verificación. Úsala para autoevaluarte: un entregable 'completo' es el que resiste que alguien te pregunte '¿y esto cómo lo sabes?'. Si la respuesta es una corazonada, vuelve a esa eta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portafolio: el expediente de un negocio, no una carpeta de dese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cómo lo sabe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entregable debe traer al menos una pieza de ]]></a:t>
            </a:r>
            <a:r>
              <a:rPr lang="en-US" b="1"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una cita textual de un cliente, un número de costo, una captura del MVP usándose, un "no pagó porque...". La evidencia es lo que distingue un negocio validado de un pitch deck boni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rtafolio completo: siete piezas que se citan entre sí y cuentan una sola historia de valid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400175"/>
                <a:gridCol w="3295650"/>
                <a:gridCol w="3419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mínima que lo hace creí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sujeto-situación-consecuencia-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sto validado con un cliente (C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fil de cliente (rol, giro,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 conversaciones reales document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en una línea + IA/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de valor nombrado con c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400175"/>
                <a:gridCol w="3295650"/>
                <a:gridCol w="3419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mínima que lo hace creí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MV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otipo funcionando (aunque sea f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incluiste y qué recortaste a propó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con 2-5 usua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icieron sin ti, dónde se trab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nto de cobro con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s reales o "no pagó porque" con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400175"/>
                <a:gridCol w="3295650"/>
                <a:gridCol w="34194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tap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ntreg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mínima que lo hace creí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Mej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de iteración pri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s derivados de evidencia, no de g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 · Cómo armar y revisar tu portafolio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Reúne las pieza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los entregables de cada etapa en un solo documento, en ord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 · Cómo armar y revisar tu portafolio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udita la evidenci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uno, pregúntate "¿cómo lo sé?". Si no hay evidencia, marca esa etapa como incomple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 · Cómo armar y revisar tu portafolio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Narra la histori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una portada de 5 líneas: qué dolor, para quién, qué probaste, qué pasó, qué sigue. Si la historia no cierra, algo está huérfa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 · Cómo armar y revisar tu portafolio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efine el próximo cicl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aboratorio no termina: termina la primera vuelta. Escribe qué volverías a construir-medir-aprender a continu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iete entregabl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umno entrega su portafolio: la etapa 6 (venta) dice "a mis contactos les encantó la idea y me dijeron que la usarían". ¿Pasa la prueba del "¿cómo lo sab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porque hay opinión positiva de varias personas.]]></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la evidencia mínima de la etapa 6 es un intento de cobro real (pago o "no pagó porque"), y "les encantó la idea" es la etapa de elogios sin pago que el laboratorio justamente advierte.]]></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í, porque la actitud del cliente es lo que impor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orque debió cobrar en dólar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iete entregabl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ortafolio donde la etapa 7 propone cambios basados en lo que observaste al probar (no en lo que más te gusta) está bien encamin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iete entregable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rma tu portafolio de siete entregables y escríbelo aquí (o en un documento). Al final, autoevalúa: ¿cuál entregable tiene evidencia más débil y qué harás esta semana para fortalecerla?]]></a:t>
            </a:r>
          </a:p>
        </p:txBody>
      </p:sp>
      <p:sp>
        <p:nvSpPr>
          <p:cNvPr id="9"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asi siempre la evidencia más floja está en venta (etapa 6): es la que más miedo da pedir y la que más necesitas.]]></a:t>
            </a:r>
          </a:p>
        </p:txBody>
      </p:sp>
      <p:sp>
        <p:nvSpPr>
          <p:cNvPr id="10" name=""/>
          <p:cNvSpPr txBox="1"/>
          <p:nvPr/>
        </p:nvSpPr>
        <p:spPr>
          <a:xfrm>
            <a:off x="514350" y="3400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 del curso y del nivel:]]></a:t>
            </a:r>
            <a:r>
              <a:rPr lang="en-US" strike="noStrike" sz="2100" spc="0" u="none" cap="none">
                <a:solidFill>
                  <a:srgbClr val="1B2438">
                    <a:alpha val="100000"/>
                  </a:srgbClr>
                </a:solidFill>
                <a:latin typeface="Calibri"/>
              </a:rPr>
              <a:t><![CDATA[ acabas de recorrer, con un caso tuyo, el ciclo completo de crear un negocio con IA: del dolor observado a la venta intentada y la mejora con datos. Ese expediente es tu prueba de que sabes ejecutar, no solo opinar. En C20 amplías el horizonte: cincuenta oportunidades reales para elegir dónde aplicar todo lo que ya domina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19-r01-oa01"/>
              </a:rPr>
              <a:t><![CDATA[Sigue: Etapa 1-2: problema y cliente]]></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19-r01-oa02"/>
              </a:rPr>
              <a:t><![CDATA[Sigue: Etapa 3-4: solución y MV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iete entregab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19-r01-oa04"/>
              </a:rPr>
              <a:t><![CDATA[Entregables del laborator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2026-10-24T23:42:47Z</dcterms:created>
  <dcterms:modified xsi:type="dcterms:W3CDTF">2026-10-24T23:42:47Z</dcterms:modified>
  <dc:title>Entregables del laboratorio</dc:title>
  <dc:description>Presentación editable del OA «Entregables del laboratorio». Enlace: https://tecnologia.lumbre.lat/object/iav-c19-r01-oa04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