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20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20-r01-oa02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DoYS87cUD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20-r01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negocios que ves caminando: WhatsApp es su sistema operativo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negocios que ves caminando: WhatsApp es su sistema operativo» (3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Dónde duele un negocio loc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ónde duele un negocio local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que ya puedes observar y validar en persona esta semana con un cliente real que nombrar: dolor visible, datos que ya existen en el WhatsApp del negocio y un cobro mensual que quepa en lo que hoy pierd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mejor oportunidad inicial no es la más sofisticada sino la **validable esta semana**: la ficha del C20 y el laboratorio del C19 funcionan igual de bien en la estética de la esquina. Las otras tres suenan bien pero ignoran el criterio #1: acceso al cliente y datos que ya exist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lección de la primera oportunidad prioriza velocidad de validación, disponibilidad de datos y ajuste del cobro al costo del dol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20-r01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rror del C19, etapa 4: el momento de valor es **que el pedido ya no se reescriba a mano**. Pago, fotos y panel no prueban esa hipótesis; la prueba es que el cocinero lea la comanda y no haya errores. Todo lo demás llega después, con el cliente paga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momento de valor del toma-pedidos es que el mensaje se convierta en comanda legible en cocina; lo demás es inflación de alcan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20-r01-oa02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dos fichas de este objeto que te rodeen (un negocio que visites seguido) y llena su ficha de seis campos completa, incluyendo a 3 personas reales que contactarías esta semana. ¿Cuál pasa mejor el filtro y por qué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400" r:id="rId1"/>
    <p:sldLayoutId id="2481917401" r:id="rId2"/>
    <p:sldLayoutId id="2481917402" r:id="rId3"/>
    <p:sldLayoutId id="248191740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45c72607c84bc2eeea84136d378b8d2c5f6ebac25b4ec731.jpg"/>
  <Relationship Id="rId3" Type="http://schemas.openxmlformats.org/officeDocument/2006/relationships/hyperlink" Target="https://tecnologia.lumbre.lat/object/iav-c20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2" TargetMode="External"/>
  <Relationship Id="rId3" Type="http://schemas.openxmlformats.org/officeDocument/2006/relationships/hyperlink" Target="https://tecnologia.lumbre.lat/object/iav-c20-r01-oa02" TargetMode="External"/>
  <Relationship Id="rId4" Type="http://schemas.openxmlformats.org/officeDocument/2006/relationships/hyperlink" Target="https://tecnologia.lumbre.lat/object/iav-c20-r01-oa02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DoYS87cUDVA2.jpg"/>
  <Relationship Id="rId3" Type="http://schemas.openxmlformats.org/officeDocument/2006/relationships/hyperlink" Target="https://tecnologia.lumbre.lat/object/iav-c20-r01-oa02" TargetMode="External"/>
  <Relationship Id="rId4" Type="http://schemas.openxmlformats.org/officeDocument/2006/relationships/hyperlink" Target="https://www.youtube.com/watch?v=DoYS87cUDVA" TargetMode="External"/>
  <Relationship Id="rId5" Type="http://schemas.openxmlformats.org/officeDocument/2006/relationships/hyperlink" Target="https://www.youtube.com/watch?v=DoYS87cUDVA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ercio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taurant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cal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20-r0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2"/>
              </a:rPr>
              <a:t><![CDATA[Comercio, restaurantes y servicios loc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alizar con la ficha de viabilidad diez oportunidades de agentes de IA en comercio minorista, restaurantes y servicios locales de México, identificando cliente, dolor, datos y cob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aúl de la esquina: tiendas, restaurantes, estéticas, talleres y locales que gestionan pedidos, reservas y clientes por WhatsApp. Diez fichas analizadas con cliente, problema, solución, datos, dificultad y cobr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2"/>
              </a:rPr>
              <a:t><![CDATA[Comercio, restaurantes y servicios loc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mercio · restaurantes · servicios locales · WhatsApp · oportunidad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negocios que ves caminando: WhatsApp es su sistema operativ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2"/>
              </a:rPr>
              <a:t><![CDATA[Comercio, restaurantes y servicios loc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2.0, autor: Ministerio de Relaciones Exteriores from Perú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negocios que ves caminando: WhatsApp es su sistema operativ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20-r01-oa02"/>
              </a:rPr>
              <a:t><![CDATA[Comercio, restaurantes y servicios loc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gocios con inteligencia artificial: oportunidades real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rcio y servicios locales: el sector donde el dolor está más a la vista y el cliente se encuentra con solo salir a la cal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negocios que ves caminando: WhatsApp es su sistema operativ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2"/>
              </a:rPr>
              <a:t><![CDATA[Comercio, restaurantes y servicios loc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Guadalajara o Zapopan, el restaurante de la esquina toma pedidos por WhatsApp, la estética agenda por mensaje y la ferretería no sabe qué inventario tiene hasta que el cliente pregunta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 sistema operativo no es un software: es el teléfono del du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negocios que ves caminando: WhatsApp es su sistema operativ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2"/>
              </a:rPr>
              <a:t><![CDATA[Comercio, restaurantes y servicios loc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 es una oportunidad doble: el dolor es evidente (pedidos perdidos, agendas chaflán, stock fantasma) y la solución no requiere que el cliente aprenda un sistema nuevo — solo que siga mandando mensajes. El agente de IA vive del otro lado del chat. Abajo, diez fichas resumidas; léelas con los seis campos, no como inspiración pasiv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negocios que ves caminando: WhatsApp es su sistema operativ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2"/>
              </a:rPr>
              <a:t><![CDATA[Comercio, restaurantes y servicios loc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ventaja en este sect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 validar en persona: entra al local, pide un café y observa cómo toman el pedido. En ningún otro sector puedes tocar al cliente el mismo día que lo entrevistas; aquí sí, y eso reduce el riesgo del C19 a la mita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ez fichas del barr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2"/>
              </a:rPr>
              <a:t><![CDATA[Comercio, restaurantes y servicios loc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 oportunidades de servicios locales, cada una con su dolor, sus datos y su forma de cobro. Ninguna necesita que el cliente aprenda nada nuev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2"/>
              </a:rPr>
              <a:t><![CDATA[Comercio, restaurantes y servicios loc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705100"/>
                <a:gridCol w="36290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ortun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liente y proble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gente / datos / cob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ma-pedidos por WhatsApp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taurante/cafetería: pierde pedidos entre mensaje y coci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ructura mensaje → comanda con hora; datos: chat existente; cobro: mensual ba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endador de ci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ética/barbería: huecos y llegadas tardes por agenda de memor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enda, confirma y recuerda por mensaje; datos: horarios del staff; cobro: mensual por sil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tizador de refac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rretería/taller: tardan horas en cotizar por no saber existenc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onde cotizaciones con lista de precios; datos: catálogo en Excel/fotos; cobro: men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2"/>
              </a:rPr>
              <a:t><![CDATA[Comercio, restaurantes y servicios loc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705100"/>
                <a:gridCol w="36290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ortun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liente y proble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gente / datos / cob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tendedor de preguntas frecu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nda con marketplace: mismo cliente pregunta lo mismo 50 vec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onde auto sobre envíos/garantías; datos: preguntas del chat; cobro: por volum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ú y promociones dinámic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taurante: cambiar precio o promo implica reimprimir y rez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tualiza menú digital y difunde; datos: lista de platillos/precios; cobro: men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2"/>
              </a:rPr>
              <a:t><![CDATA[Comercio, restaurantes y servicios loc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705100"/>
                <a:gridCol w="36290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ortun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liente y proble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gente / datos / cob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erva con depós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spedaje pequeño/restaurante: reservaciones fantas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enda y cobra anticipo por link; datos: disponibilidad; cobro: por reser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ventario fotografi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nda abarrotera: no sabe qué se le acaba hasta que hace fal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to de anaquel → lista de faltantes; datos: fotos + catálogo; cobro: men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cuesta de satisfa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fé/lonchería: desconoce por qué no regres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de reseña post-visita y resume temas; datos: respuestas; cobro: men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2"/>
              </a:rPr>
              <a:t><![CDATA[Comercio, restaurantes y servicios loc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705100"/>
                <a:gridCol w="36290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ortun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liente y proble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gente / datos / cob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imiento de clientes dorm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lquier local: no reactiva a quien no vuelve en 60 dí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saje personalizado de regreso; datos: tickets/WhatsApp; cobro: por campañ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ual de operaciones habl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quería o negocio nuevo: las recetas viven en la cabeza de la maest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vierte proceso dictado en guía consultable; datos: audios del dueño; cobro: único + manten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duele un negocio loc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2"/>
              </a:rPr>
              <a:t><![CDATA[Comercio, restaurantes y servicios loc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lor del loc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edid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Mensajes perdid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23145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Errores de traspas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838200" y="26289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Horas pic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gend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3051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Huecos sin llena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38200" y="36290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Cancelacion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38200" y="39433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Recordatorios manuale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267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ient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duele un negocio loc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2"/>
              </a:rPr>
              <a:t><![CDATA[Comercio, restaurantes y servicios loc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838200" y="12192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Sin histori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838200" y="15430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Sin seguimien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8573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Reseñas sin le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1812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era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838200" y="25336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Stock adivina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838200" y="28479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Precios desactualizad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1718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Conocimiento en cabeza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2"/>
              </a:rPr>
              <a:t><![CDATA[Comercio, restaurantes y servicios loc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iez fichas del barr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las diez fichas, ¿cuál es el mejor primer negocio para empezar con bajo riesgo en tu coloni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serva con depósito: cobra por reserva y no requiere contacto human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que ya puedes observar y validar en persona esta semana con un cliente real que nombrar: dolor visible, datos que ya existen en el WhatsApp del negocio y un cobro mensual que quepa en lo que hoy pierd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2"/>
              </a:rPr>
              <a:t><![CDATA[Comercio, restaurantes y servicios loc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Inventario fotografiado: leer anaqueles es la parte fácil de la I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Todas requieren igual inversión, da igual cuá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2"/>
              </a:rPr>
              <a:t><![CDATA[Comercio, restaurantes y servicios loc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iez fichas del barr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ste sector, el MVP de un toma-pedidos por WhatsApp debe incluir pagos integrados, menú con fotos y panel de estadísticas desde el día u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2"/>
              </a:rPr>
              <a:t><![CDATA[Comercio, restaurantes y servicios loc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iez fichas del barr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dos fichas de este objeto que te rodeen (un negocio que visites seguido) y llena su ficha de seis campos completa, incluyendo a 3 personas reales que contactarías esta semana. ¿Cuál pasa mejor el filtro y por qué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nombrar al dueño por su nombre, no es tu colonia: escoge otro negoc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ez fichas del barr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2"/>
              </a:rPr>
              <a:t><![CDATA[Comercio, restaurantes y servicios loc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factura, logística e indust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subimos de escala: el tamarindo del barrio y la cadena productiva del corredor industrial, con la misma forma de leerlo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2026-10-25T04:05:27Z</dcterms:created>
  <dcterms:modified xsi:type="dcterms:W3CDTF">2026-10-25T04:05:27Z</dcterms:modified>
  <dc:title>Comercio, restaurantes y servicios locales</dc:title>
  <dc:description>Presentación editable del OA «Comercio, restaurantes y servicios locales». Enlace: https://tecnologia.lumbre.lat/object/iav-c20-r01-oa02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