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20-r01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oYS87cUD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quí no se vende producto: se venden horas, y la IA compra horas de regreso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Minutas y acuerdos: audio de entrada, minuta de salida → Piloto sin integra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sumidor de expedientes: el PDF del caso entra, el resumen sale → Piloto sin integra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anco de respuestas del despacho: documentos internos consultables → Piloto sin integra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aptura de facturas al sistema contable del cliente → Requiere integración o criterio exper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ciliación mensual entre bancos y libros → Requiere integración o criterio exper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visor de contratos contra el playbook del despacho → Requiere integración o criterio exper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factibilidad de un piloto se decide por sus dependencias externas (sistemas, permisos, criterio), no por la sofisticación del mode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iseñar el flujo con humano en el medio: el agente captura y marca confianza, el contador valida lo dudoso en minutos; y el cobro se ancla a las horas ahorradas en validación, no a una promesa de cero error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el diseño humano-en-el-medio del C02/C11 aplicado al negocio: la pregunta honesta no es "¿la IA se equivoca?" sino "¿cuánto cuesta atrapar el error y quién lo hace?" Un flujo donde el contador valida en minutos sigue ahorrando el 70% de las horas, y la responsabilidad queda donde debe: en el profesional que fir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n tareas de precisión regulatoria el MVP define el punto de control humano y valora el ahorro neto de horas de validación, no la promesa infal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í: el valor es medible de inmediato (horas-hombre por tarifa = pesos), no requiere cambiar sistemas ni conducta de clientes, y un solo proceso piloto ya produce ahorro contable. Un piloto de 30 días en captura de facturas puede mostrar el número que decide la contratación: **horas que antes se iban y ahora vuelven**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uando el dolor se mide en horas facturables, la validación es rápida y cuantificable con un piloto acotado a un proc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20-r01-oa04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ntrevista (o simula la entrevista con) un contador, abogado o consultor: pregúntale qué tarea repetitive de texto roba más horas a su equipo cada mes. Llena la ficha de seis campos de esa oportunidad, calculando el ahorro en horas × tarif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20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1768" r:id="rId1"/>
    <p:sldLayoutId id="2481911769" r:id="rId2"/>
    <p:sldLayoutId id="2481911770" r:id="rId3"/>
    <p:sldLayoutId id="2481911771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b29fa85dc58644f734922cb50c64c3bd29ea49760a7e17a1.jpg"/>
  <Relationship Id="rId3" Type="http://schemas.openxmlformats.org/officeDocument/2006/relationships/hyperlink" Target="https://tecnologia.lumbre.lat/object/iav-c20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hyperlink" Target="https://tecnologia.lumbre.lat/object/iav-c20-r01-oa04" TargetMode="External"/>
  <Relationship Id="rId4" Type="http://schemas.openxmlformats.org/officeDocument/2006/relationships/hyperlink" Target="https://tecnologia.lumbre.lat/object/iav-c20-r01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oYS87cUDVA2.jpg"/>
  <Relationship Id="rId3" Type="http://schemas.openxmlformats.org/officeDocument/2006/relationships/hyperlink" Target="https://tecnologia.lumbre.lat/object/iav-c20-r01-oa04" TargetMode="External"/>
  <Relationship Id="rId4" Type="http://schemas.openxmlformats.org/officeDocument/2006/relationships/hyperlink" Target="https://www.youtube.com/watch?v=DoYS87cUDVA" TargetMode="External"/>
  <Relationship Id="rId5" Type="http://schemas.openxmlformats.org/officeDocument/2006/relationships/hyperlink" Target="https://www.youtube.com/watch?v=DoYS87cUDV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20-r01-oa04" TargetMode="External"/>
  <Relationship Id="rId3" Type="http://schemas.openxmlformats.org/officeDocument/2006/relationships/hyperlink" Target="/object/iav-c20-r01-oa01" TargetMode="External"/>
  <Relationship Id="rId4" Type="http://schemas.openxmlformats.org/officeDocument/2006/relationships/hyperlink" Target="/object/iav-c20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pachos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abilidad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vici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fesionale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20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alizar diez oportunidades de agentes de IA en despachos fiscales, contables, legales y servicios profesionales, donde el inventario son horas y el dolor son clientes que esper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ctor de las horas vendidas: contadores que capturan comprobantes, abogados que leen lo mismo diez veces, agentes que persiguen firmas. Diez fichas donde el dato casi siempre ya es digita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despachos · contabilidad · legal · servicios profesionales · oportunidad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quí no se vende producto: se venden horas, y la IA compra horas de regre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0, autor: Guaiquerí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quí no se vende producto: se venden horas, y la IA compra horas de regre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s con inteligencia artificial: oportunidades real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achos y servicios profesionales: el sector con mejor relación dolor/digitalización, porque sus datos ya son tex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quí no se vende producto: se venden horas, y la IA compra horas de regres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spacho contable de Guadalajara pasa la temporada de declaraciones capturando facturas que alguien ya envió en PDF. Un abogado lee el mismo contrato tres veces: una para entenderlo, otra para buscar riesgos, otra para explicar al cliente.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 inventario son horas y su materia prima es tex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 los vuelve el sector dorado para agentes de IA: el dato casi siempre ya existe en formato digital (PDF, correo, Word), el dolor se mide en horas facturables (¡su dinero!), y el cliente está acostumbrado a pagar por tiempo. La ficha brilla aquí: tu agente no vende 'transformación digital', vende horas devuelt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quí no se vende producto: se venden horas, y la IA compra horas de regres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argumento de venta ya está escri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ste sector tu propuesta del C16 se arma sola: "esta tarea te quita X horas al mes; mi agente la baja a revisión de Y minutos; a tu tarifa hora, son Z pesos al mes". Aritmética, no poesí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ez fichas de la ofic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 oportunidades de despacho. Patrón: texto de entrada, texto estructurado de salida, y el valor se cuenta en horas facturab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390775"/>
                <a:gridCol w="3724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ptura de facturas SA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dor: digitalizan cientos de PDFs a su sist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xtrae datos del PDF al formato de captura; datos: los PDFs mismos; cobro: por docu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erre mensual asisti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pacho: conciliaciones que tardan días cada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para bancos vs libros y marca diferencias; datos: estados + catálogo; cobro: mensual por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390775"/>
                <a:gridCol w="3724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ence-manager fisc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YMES atendidas: declaraciones y fechas SAT se les pas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te calendario + avisos con documentación previa; datos: padrón y obligaciones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midor de exped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ogado: 300 fojas para preparar audi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me expediente con hitos, fechas y pendientes; datos: el expediente en PDF; cobro: por c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390775"/>
                <a:gridCol w="3724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or de contra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egal interno: leer cláusulas de riesgo una por u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ca desviaciones contra su playbook; datos: playbook + contratos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ersigue-firm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ualquier despacho: documentos esperando firma seman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te recuerda y coordina firma electrónica; datos: lista de pendientes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390775"/>
                <a:gridCol w="3724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nboarding de clien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spacho: los mismos 20 datos que pedir por corre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te solicita y valida documentos al alta; datos: formato de alta; cobro: por 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puesta a clientes del despa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tador: "¿cómo voy?" cada semana robando tiem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ente responde con el estatus real del sistema; datos: bitácora del cliente; cobro: mensu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nutas y acuerd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sultor: juntas cuyas acciones se evapor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 audio a minuta con responsables y fechas; datos: grabaciones; cobro: por se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2000250"/>
                <a:gridCol w="2390775"/>
                <a:gridCol w="37242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liente y problem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gente / datos / cobr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anco de respuestas del despa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dos: el conocimiento está en 3 cabezas seni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lítica y know-how consultable por el equipo; datos: documentos internos; cobro: lic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ez fichas de la ofic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oportunidad de despacho según si puede pilotearse sin tocar los sistemas del cl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iloto sin integracion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quiere integración o criterio exper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Minutas y acuerdos: audio de entrada, minuta de salid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sumidor de expedientes: el PDF del caso entra, el resumen sal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Banco de respuestas del despacho: documentos internos consultab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Captura de facturas al sistema contable del client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Conciliación mensual entre bancos y libr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Revisor de contratos contra el playbook del despach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81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ez fichas de la ofic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espacho contable te pone de filtro: "nos interesa, pero el SAT puede multarnos si tu captura tiene un error". ¿Cómo responde la ficha de análisi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itarle importancia: la IA casi no se equivoca con PDF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iseñar el flujo con humano en el medio: el agente captura y marca confianza, el contador valida lo dudoso en minutos; y el cobro se ancla a las horas ahorradas en validación, no a una promesa de cero errore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Ofrecer garantía de por vida contra mult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vitar el cliente: si ponen filtros no es buen client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ez fichas de la ofic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servicios profesionales, el momento de valor del MVP casi siempre es "entregar horas devueltas al equipo", por lo que un piloto de un mes con un solo proceso es vál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iez fichas de la ofici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vista (o simula la entrevista con) un contador, abogado o consultor: pregúntale qué tarea repetitive de texto roba más horas a su equipo cada mes. Llena la ficha de seis campos de esa oportunidad, calculando el ahorro en horas × tarif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calcular horas ahorradas en números, aún no tienes una oportunidad de este sector: tienes un dese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ez fichas de la ofici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20-r01-oa04"/>
              </a:rPr>
              <a:t><![CDATA[Despachos, contabilidad y servicios profesional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mobiliarias, hoteles, turismo y salud administr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el último cajón del baúl: sectores donde el dolor vive en la conversación con el cliente y en papeles que nadie quiere toc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20-r01-oa01"/>
              </a:rPr>
              <a:t><![CDATA[Sigue: Cómo leer una oportunidad: la ficha de análi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813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43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20-r01-oa02"/>
              </a:rPr>
              <a:t><![CDATA[Sigue: Comercio, restaurantes y servicios local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2026-10-25T02:31:35Z</dcterms:created>
  <dcterms:modified xsi:type="dcterms:W3CDTF">2026-10-25T02:31:35Z</dcterms:modified>
  <dc:title>Despachos, contabilidad y servicios profesionales</dc:title>
  <dc:description>Presentación editable del OA «Despachos, contabilidad y servicios profesionales». Enlace: https://tecnologia.lumbre.lat/object/iav-c20-r01-oa04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