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20-r01-oa05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oYS87cUD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último cajón: donde el cliente habla, califica y cancel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último cajón: donde el cliente habla, califica y cancela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tus tres oportunidades para int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Filtra por acc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 las 50 fichas, marca las 10 cuyo cliente puedes contactar esta semana (cercanía real, no teóric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tus tres oportunidades para int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Filtra por datos visi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 esas, cuáles cuyo dato de entrada ya existe y puedes pedir prestado hoy para un pil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tus tres oportunidades para int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Filtra por t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on cuál entenderías el dolor sin fingir interés? Vender lo que no te importa se nota y se aband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tus tres oportunidades para int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Califica con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las finalistas, ponles nota 1-5 por campo de la ficha del OA01. Suma y empata con costo de implemen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 tus tres oportunidades para inte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Elige tres y escribe el porqué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portafolio de tres con razones escritas vence a una lista de cincuenta con ilusiones. Son tus hipótesis para el C19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liente y información: no tiene acceso al cliente ni diagnóstico del dato; la ficha se llenó desde la imaginación, no desde la entre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ortunidad es *interesante* pero **invalidable esta semana**: no puede nombrar a 5 personas (campo cliente) y no sabe dónde vive el dato (campo información). Eso no la descalifica para siempre, pero sí para ser su #1. Primero: 3 conversaciones; si los campos se llenan con evidencia, sube al rank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acceso al cliente ni lectura real de datos, la ficha es un ejercicio de ficción; el portafolio se construye con hipótesis validables, no con preferencias esté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5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rque es **la conversación que ya existe**, con un cliente real y un dolor medible (el lead frío, la reseña que baja ranking). No requiere integrar sistemas nuevos, se demuestra en días y el dueño entiende el valor sin explicación técnica. Por eso los sectores de conversación son la mejor primera can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mento de valor óptimo para un MVP conversacional es una interacción existente, frecuente y de costo visible (venta perdida o reputac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5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ega el curso: de las 40 fichas vistas, aplica el embudo de 5 pasos y elige tus TRES oportunidades, cada una con su ficha completa y un párrafo de "por qué esta y no otra". Estas tres son la materia prima de tu próximo laboratorio (C19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5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erre del baúl: tus tres, no las cincuent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16" r:id="rId1"/>
    <p:sldLayoutId id="2481920817" r:id="rId2"/>
    <p:sldLayoutId id="2481920818" r:id="rId3"/>
    <p:sldLayoutId id="24819208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742a17e73de7098bbf111f3f2af17d6f967479b2b6864361.jpg"/>
  <Relationship Id="rId3" Type="http://schemas.openxmlformats.org/officeDocument/2006/relationships/hyperlink" Target="https://tecnologia.lumbre.lat/object/iav-c20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hyperlink" Target="https://tecnologia.lumbre.lat/object/iav-c20-r01-oa05" TargetMode="External"/>
  <Relationship Id="rId4" Type="http://schemas.openxmlformats.org/officeDocument/2006/relationships/hyperlink" Target="https://tecnologia.lumbre.lat/object/iav-c20-r01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oYS87cUDVA2.jpg"/>
  <Relationship Id="rId3" Type="http://schemas.openxmlformats.org/officeDocument/2006/relationships/hyperlink" Target="https://tecnologia.lumbre.lat/object/iav-c20-r01-oa05" TargetMode="External"/>
  <Relationship Id="rId4" Type="http://schemas.openxmlformats.org/officeDocument/2006/relationships/hyperlink" Target="https://www.youtube.com/watch?v=DoYS87cUDVA" TargetMode="External"/>
  <Relationship Id="rId5" Type="http://schemas.openxmlformats.org/officeDocument/2006/relationships/hyperlink" Target="https://www.youtube.com/watch?v=DoYS87cUDV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hyperlink" Target="/object/iav-c20-r01-oa01" TargetMode="External"/>
  <Relationship Id="rId4" Type="http://schemas.openxmlformats.org/officeDocument/2006/relationships/hyperlink" Target="/object/iav-c20-r01-oa02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5" TargetMode="External"/>
  <Relationship Id="rId3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mobiliari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tel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ris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u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ministrati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5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diez oportunidades de agentes de IA en inmobiliarias, hoteles, turismo y gestión administrativa de salud, y cerrar el baúl eligiendo tres oportunidades personales para el portafol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cajón: propiedades que responden a las 11 pm, hoteles contestando las mismas reseñas, tour operadores armando itinerarios y consultorios hundidos en agenda y papeles. Diez fichas más, y tu selección fin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mobiliaria · hoteles · turismo · salud · oportunidades · sele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último cajón: donde el cliente habla, califica y cance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3.0, autor: CidadeAdmnistrativ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último cajón: donde el cliente habla, califica y cance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s con inteligencia artificial: oportunidades re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pitalidad, raíces y salud: sectores donde la conversación con el cliente ES el producto, y por eso la conversación es el dol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último cajón: donde el cliente habla, califica y cance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mobiliaria de Zapopan pierde al cliente que pregunta '¿sigue disponible?' a las 11 de la noche y no recibe respuesta hasta el otro día. Un hotel de Guadalajara acumula reseñas sin responder y solicitudes por Instagram. Un tour operador arma el mismo itinerario tres veces por semana. Un consultorio dental cancela citas por teléfono mientras la recepcionista atiende a tres pacient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último cajón: donde el cliente habla, califica y cance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trón del cajón: la conversación es el produ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en responde rápido, personalizado y a las 11 pm, gana. Por eso los agentes de IA encajan aquí mejor que en casi cualquier lado: viven donde tu cliente ya está hablando. Y ojo con salud: es el único sector con datos sensibles — la ficha exige un séptimo campo extraoficial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 la ley y la ética de estos dato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último cajón: donde el cliente habla, califica y cance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ud: el dato sensible cambia las reg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 clínicos son datos sensibles (LFPDPPP): el consentimiento es más estricto y la fuga más cara. Entra a salud por la orilla administrativa — citas, recordatorios, confirmaciones — no por el expediente. Valida primero donde no hay historia clínica en jue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z fichas del mostrad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 fichas del mostrador: conversación rápida aquí vale más que cualquier dashbo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76475"/>
                <a:gridCol w="38385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inmediata de propie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obiliaria: el interesado a deshoras se va con o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responde disponibilidad, agenda visita 24/7; datos: catálogo de fichas; cobro: mensual + por vi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ificador de lead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obiliaria: 100 contactos, 5 reales compra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 presupuesto/zona/urgencia y califica; datos: chats entrantes; cobro: por lead calif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76475"/>
                <a:gridCol w="38385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de reseñ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tel/restaurante: reseñas acumuladas sin respo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dores de respuesta con tono de la marca; datos: reseñas pública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rje de WhatsApp de hot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tel pequeño: mismas 20 preguntas al fron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responde horarios/servicios y escala; datos: manual interno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mador de itiner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ur operador: cotizar un viaje a la medida tarda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 preferencias y arma propuesta con precios; datos: catálogo de experiencias; cobro: por cot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76475"/>
                <a:gridCol w="38385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-venta de tour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cia: viaje terminó, relación tambi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manda resumen, fotos y referido; datos: manifiestos; cobro: por tour cer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dora de c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orio: inasistencias del 20% cad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datorios y confirmación con un sí/no; datos: agenda; cobro: mensual por sill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iaje administr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ínica: llamadas que solo piden horarios y pre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responde y agenda sin tocar historiales; datos: catálogo de servicio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76475"/>
                <a:gridCol w="38385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ndente de agenda mé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alista: huecos y dobles sesiones mal arm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ordena agenda con reglas de duración; datos: citas actuale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umentador de consent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 salud: formatos de papel sin firma leg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 y archiva consentimientos con aviso; datos: plantillas; cobro: por docu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Cómo elegir tus tres oportunidades para intentar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Filtra por acce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50 fichas, marca las 10 cuyo cliente puedes contactar esta semana (cercanía real, no teórica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Cómo elegir tus tres oportunidades para intentar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Filtra por datos visib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esas, cuáles cuyo dato de entrada ya existe y puedes pedir prestado hoy para un pilo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Cómo elegir tus tres oportunidades para intentar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Filtra por t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cuál entenderías el dolor sin fingir interés? Vender lo que no te importa se nota y se abando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Cómo elegir tus tres oportunidades para intentar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alifica con la fi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s finalistas, ponles nota 1-5 por campo de la ficha del OA01. Suma y empata con costo de implemen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Cómo elegir tus tres oportunidades para intentar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ige tres y escribe el porqu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ortafolio de tres con razones escritas vence a una lista de cincuenta con ilusiones. Son tus hipótesis para el C19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erre del baúl: tus tres, no las cincu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lige como su oportunidad #1 un agente de itinerarios para tour operadores... pero no conoce a ninguno, nunca ha cotizado un viaje y el dato de entrada (catálogo de experiencias) no sabe si existe. ¿Qué campos de la ficha fallaron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oblema y solución: los tours no tienen dolor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ficultad y cobro: los tour operadores no pag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liente y información: no tiene acceso al cliente ni diagnóstico del dato; la ficha se llenó desde la imaginación, no desde la entrevi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las mejores oportunidades se ven antes de valid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erre del baúl: tus tres, no las cincu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te último sector, responder una reseña o un "¿sigue disponible?" a las 11 pm es el momento de valor perfecto para un MVP con ag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erre del baúl: tus tres, no las cincu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el curso: de las 40 fichas vistas, aplica el embudo de 5 pasos y elige tus TRES oportunidades, cada una con su ficha completa y un párrafo de "por qué esta y no otra". Estas tres son la materia prima de tu próximo laboratorio (C19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Tres elegidas con razones escritas; no una con corazonada y dos de relle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Nivel 4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detectar el dolor (C05), conseguir clientes (C08), cobrar (C16), recorrer el laboratorio (C19) y leer 50 oportunidades con ficha (C20). El negocio con IA que sigue no se busca en otra lista: se ejecuta con lo que ya tienes. Nos vemos en las zonas permanentes del programa: el Laboratorio abierto y el Círculo de soci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20-r01-oa01"/>
              </a:rPr>
              <a:t><![CDATA[Sigue: Cómo leer una oportunidad: la ficha de análi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00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20-r01-oa02"/>
              </a:rPr>
              <a:t><![CDATA[Sigue: Comercio, restaurantes y servicios locales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 del baúl: tus tres, no las cincuen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5"/>
              </a:rPr>
              <a:t><![CDATA[Inmobiliarias, hoteles, turismo y salud administ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2026-10-25T05:02:23Z</dcterms:created>
  <dcterms:modified xsi:type="dcterms:W3CDTF">2026-10-25T05:02:23Z</dcterms:modified>
  <dc:title>Inmobiliarias, hoteles, turismo y salud administrativa</dc:title>
  <dc:description>Presentación editable del OA «Inmobiliarias, hoteles, turismo y salud administrativa». Enlace: https://tecnologia.lumbre.lat/object/iav-c20-r01-oa05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