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inc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EWA6OVb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hora sí: tu idea sobre la mesa de operacione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llenar los nueve campos que qued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6-9 · La ap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olución en una frase; qué automatiza la IA y qué deja el humano (C19 etapa 3-4); y los datos/APIs que necesita, con su estado real: ¿existen, están ordenados, puedes usarlos? (la ficha del C20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llenar los nueve campos que qued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10-12 · La vi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VP recortado al momento de valor; tiempo y costo honestos (C05); y modelo de cobro con precio anclado al costo del dolor (C16). Si el 12 no cabe en el 5, el problema no es el precio: es el dolor eleg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llenar los nueve campos que qued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13 · Los primeros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nales concretos con nombres: "el grupo de WhatsApp de la cámara de comercio" o 3 personas que ya me dijeron que sí. No "publicidad en redes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llenar los nueve campos que qued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14 · Riesgos y próximo experi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riesgo #1 (el que mata el negocio, no el #7) y UN experimento de máximo una semana con criterio de éxito medible: "3 llamadas, si 2 dicen X, avanzo a Y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llenar los nueve campos que qued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Revisa la ficha compl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Cuántos campos tienen [supuesto] sin etiqueta? ¿El experimento 14 cabe de verdad en tu calendario? Si no cabe, está mal diseñado: achíca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ampo 4: cómo se resuelve hoy → ¿Qué parche usa el cliente ahora y cuánto le cuesta ese parch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 7: qué hace la IA → ¿Qué parte específica automatiza y qué pasaría si no existie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 11: tiempo y costos → ¿Cuántas horas a tu tarifa y qué licencias pagas cada m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 14: próximo experimento → ¿Qué vas a hacer esta semana, con qué criterio de éxito, y qué decides según el result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campo de la ficha tiene una pregunta de evidencia asociada: el círculo no evalúa la calidad de la respuesta, sino que la respuesta sea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Que no cabe en una semana y mezcla dos cosas: la regla es UN experimento de máximo 7 días con criterio medible (ej. 5 llamadas esta semana; si 4 confirman el costo, el siguiente experimento ya no es de dolor sino de disposición a pagar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ampo 14 es una **promesa de siete días**, no un plan trimestral. Un experimento que no cabe en tu semana no se hace: se pospone, la ficha envejece y el círculo pierde el ritmo. Achicar no es aguar: 5 llamadas con criterio de decisión valen más que 15 planeadas y cero ejecut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experimentos de validación se diseñan para el ciclo inmediato (≤1 semana) con un criterio de éxito que fuerce una decisión explícita después d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cha **se actualiza**: el campo 5 pasa de [supuesto] a [evidencia: no confirmado con 5 de 5], y el campo 14 propone el siguiente movimiento — que puede ser cambiar de cliente (el dolor existe pero en otro rol), cambiar de dolor, o soltar la idea. Un negativo temprano es el resultado más barato que conseguirás nunca; el archivo de fracasos del círculo es su biblioteca más vali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incubación, un experimento negativo redirige la ficha (cliente, dolor o solución) en el ciclo siguiente; solo se archiva una idea cuando ya no genera siguiente experi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ierra tu ficha: pasa los 14 campos por la etiqueta [ok] / [supuesto] / [experimento], redacta tu próximo experimento en la fórmula "esta semana, con N personas, si pasa X entonces Y" y publícalo en el foro de la incubadora con tu ficha. Compromiso público: en 7 días reportas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647" r:id="rId1"/>
    <p:sldLayoutId id="2481917648" r:id="rId2"/>
    <p:sldLayoutId id="2481917649" r:id="rId3"/>
    <p:sldLayoutId id="248191765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a693cd4e9a1853735b6d10c4ca0a369025e557171f4773a1.jpg"/>
  <Relationship Id="rId3" Type="http://schemas.openxmlformats.org/officeDocument/2006/relationships/hyperlink" Target="https://tecnologia.lumbre.lat/object/iav-inc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hyperlink" Target="https://tecnologia.lumbre.lat/object/iav-inc-r01-oa02" TargetMode="External"/>
  <Relationship Id="rId4" Type="http://schemas.openxmlformats.org/officeDocument/2006/relationships/hyperlink" Target="https://tecnologia.lumbre.lat/object/iav-inc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EWA6OVbPiA2.jpg"/>
  <Relationship Id="rId3" Type="http://schemas.openxmlformats.org/officeDocument/2006/relationships/hyperlink" Target="https://tecnologia.lumbre.lat/object/iav-inc-r01-oa02" TargetMode="External"/>
  <Relationship Id="rId4" Type="http://schemas.openxmlformats.org/officeDocument/2006/relationships/hyperlink" Target="https://www.youtube.com/watch?v=lEWA6OVbPiA" TargetMode="External"/>
  <Relationship Id="rId5" Type="http://schemas.openxmlformats.org/officeDocument/2006/relationships/hyperlink" Target="https://www.youtube.com/watch?v=lEWA6OVbPi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de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inc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 la ficha de incubación de una idea propia campo por campo, con las preguntas exactas del círculo y los criterios de evidencia, terminando en un próximo experimento de máximo una se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uía práctica de la ficha: las preguntas que hay que responder en cada uno de los 14 campos, los errores típicos y cómo redactar un próximo experimento que sí se pueda cumpl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cubadora · ficha · experimento · evidencia · prácti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hora sí: tu idea sobre la mesa de oper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Public domain, autor: The West Coast Leader, Ltd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hora sí: tu idea sobre la mesa de oper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idea a negocio validado: cómo Incubadoras y aceleradoras trabajan startup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jercicio que hacen los círculos de incubación con cada proyecto: pasar la idea por las preguntas incómodas, una por u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6101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hora sí: tu idea sobre la mesa de operacion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es la guía de llenado: cada campo de tu ficha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que el círculo te va a 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l error típico que lo hace tropezar. Trabaja con TU ficha bruta del objeto anterior a la mano — no leas esto como teoría, úsalo como checklist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de oro del llena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ampo mal lleno pero etiquetado vale más que un campo hermoso inv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objetivo de hoy no es una ficha perfecta; es una ficha honesta con un próximo experimento que sí quepa en tu sema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hora sí: tu idea sobre la mesa de operacion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 esta guí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 campo por campo, responde en voz alta frente a tu ficha, y marca: [ok] si tu respuesta ya cumple el criterio, [supuesto] si necesitas etiquetarla, [experimento] si la respuesta exige salir a la calle. Al final, la cuenta de [experimento] es tu plan de las próximas dos seman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oque 1 · El dolor (campos 1-5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loque del dolor se cae entero si el campo 3 es una categoría: sin personas, no hay ficha, hay ensay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3162300"/>
                <a:gridCol w="3390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del círcu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típico que se recha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Lo entendería un desconocido en un mensaje de WhatsApp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s de fantasía que no dicen qué resuelv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n una frase con sujeto y consecuenci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blema es la ausencia de tu sol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quié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Nombres y teléfonos, o categoría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"MYPEs de Jalisco" sin una sola persona contact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562100"/>
                <a:gridCol w="3162300"/>
                <a:gridCol w="3390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del círcu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típico que se recha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 cómo se resuelve ho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parche usan ahora y cuánto les cuest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sumir que "no hay nada" — siempre hay un Excel o una libr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 co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 pesos u horas al mes, y de dónde sale el númer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número redondo sin fuente (¿cuántos clientes lo dijeron?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oques 2-4 · La apuesta, la viabilidad y el camino (campos 6-14) · Cómo llenar los nueve campos que quedan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-9 · La a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 en una frase; qué automatiza la IA y qué deja el humano (C19 etapa 3-4); y los datos/APIs que necesita, con su estado real: ¿existen, están ordenados, puedes usarlos? (la ficha del C20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oques 2-4 · La apuesta, la viabilidad y el camino (campos 6-14) · Cómo llenar los nueve campos que quedan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0-12 · La viabili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VP recortado al momento de valor; tiempo y costo honestos (C05); y modelo de cobro con precio anclado al costo del dolor (C16). Si el 12 no cabe en el 5, el problema no es el precio: es el dolor elegi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oques 2-4 · La apuesta, la viabilidad y el camino (campos 6-14) · Cómo llenar los nueve campos que quedan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3 · Los primeros cli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 concretos con nombres: "el grupo de WhatsApp de la cámara de comercio" o 3 personas que ya me dijeron que sí. No "publicidad en redes"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oques 2-4 · La apuesta, la viabilidad y el camino (campos 6-14) · Cómo llenar los nueve campos que quedan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4 · Riesgos y próximo experim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iesgo #1 (el que mata el negocio, no el #7) y UN experimento de máximo una semana con criterio de éxito medible: "3 llamadas, si 2 dicen X, avanzo a Y"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oques 2-4 · La apuesta, la viabilidad y el camino (campos 6-14) · Cómo llenar los nueve campos que quedan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la ficha comple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campos tienen [supuesto] sin etiqueta? ¿El experimento 14 cabe de verdad en tu calendario? Si no cabe, está mal diseñado: achícal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loques 2-4 · La apuesta, la viabilidad y el camino (campos 6-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campo de la ficha con la pregunta que el círculo le ha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mpo 4: cómo se resuelve hoy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mpo 7: qué hace la 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po 11: tiempo y cost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ampo 14: próximo experime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Qué parte específica automatiza y qué pasaría si no existiera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Cuántas horas a tu tarifa y qué licencias pagas cada mes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Qué vas a hacer esta semana, con qué criterio de éxito, y qué decides según el result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¿Qué parche usa el cliente ahora y cuánto le cuesta ese parch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loques 2-4 · La apuesta, la viabilidad y el camino (campos 6-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óximo experimento de una ficha dice: "validar que el dolor existe entrevistando a 15 dueños de fondas durante las próximas 3 semanas". ¿Qué le objeta el círcul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15 es pocos: para validar se necesitan mínimo 50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s entrevistas no son un experimento válido: hay que construir el MVP primer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no cabe en una semana y mezcla dos cosas: la regla es UN experimento de máximo 7 días con criterio medible (ej. 5 llamadas esta semana; si 4 confirman el costo, el siguiente experimento ya no es de dolor sino de disposición a pagar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experimento debería ser publicar en redes y medir lik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loques 2-4 · La apuesta, la viabilidad y el camino (campos 6-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xperimento del campo 14 sale negativo (nadie confirma el costo del dolor), la ficha se archiva como fraca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loques 2-4 · La apuesta, la viabilidad y el camino (campos 6-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 tu ficha: pasa los 14 campos por la etiqueta [ok] / [supuesto] / [experimento], redacta tu próximo experimento en la fórmula "esta semana, con N personas, si pasa X entonces Y" y publícalo en el foro de la incubadora con tu ficha. Compromiso público: en 7 días reportas el resul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experimento necesita que alguien más mueva un sistema, un permiso o un presupuesto, no es de esta semana: escoge ot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oques 2-4 · La apuesta, la viabilidad y el camino (campos 6-14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2"/>
              </a:rPr>
              <a:t><![CDATA[Tu idea, campo por cam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de la Incubado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ficha no se aprueba ni se gradúa — se vive. Cada semana en el foro: un experimento, un resultado, una ficha actualizada. El círculo se reúne, revisa y sigue: así se ve construir un negocio con IA con método, sin prisa y sin hum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2026-10-25T04:09:34Z</dcterms:created>
  <dcterms:modified xsi:type="dcterms:W3CDTF">2026-10-25T04:09:34Z</dcterms:modified>
  <dc:title>Tu idea, campo por campo</dc:title>
  <dc:description>Presentación editable del OA «Tu idea, campo por campo». Enlace: https://tecnologia.lumbre.lat/object/iav-inc-r01-oa02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