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lab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lab-r01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BAveIPkWaL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lab-r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ste no es un curso para leer: es un gimnasio para construir» (2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ste no es un curso para leer: es un gimnasio para construir» (3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l ciclo de un reto del laborato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1. Lee la especificación y delimi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cribe con tus palabras: qué entra y qué queda fuera. El 80% de retos abandonados murieron por alcance inflado, no por dificult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l ciclo de un reto del laborato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2. Pide el esqueleto a la 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sola vez, con contexto (C02): stack, pantallas, datos. Pide la estructura completa aunque esté fe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l ciclo de un reto del laborato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3. Arráncalo y valida tramo por tram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Que levante, luego una función, luego la siguiente. Cada trazo verde es una señal de que el prompt sirvi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l ciclo de un reto del laborato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4. Rompe algo a propósi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rueba el caso obvio y el torcido: datos vacíos, botones repetidos. Anota qué falló; eso es la siguiente ite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l ciclo de un reto del laborato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5. Muestra y regist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ptura de pantalla o demo de 30 segundos, y tres líneas: qué aprendiste, qué te atascó, qué harías disti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rimero cierras el reto mostrando la especificación mínima funcionando y registrada; las mejoras se anotan como hypotheses para un siguiente reto o una siguiente ite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impulso de inflar el alcance es el enemigo #1 del laboratorio: **cerrar es una habilidad que se entrena**. Mostrar lo mínimo funcionando te da el registro, la satisfacción y la línea base; todo lo demás son features esperando su propio ciclo cor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errar el alcance mínimo y documentar mejoras futuras entrena la disciplina de entrega y evita retos eternamente "casi terminados"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lab-r01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l contrario: el laboratorio se trabaja **en público**. Una hora atascada es la señal para pedir ayuda (foro, sesión grupal) con tres datos: qué intentaste, qué decía el error y qué esperabas. Atraparse solo es romanticismo ineficiente; preguntar con evidencia es la habilidad #1 del vibe cod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modo laboratorio privilegia el desbloqueo colaborativo con contexto (intentos, error, expectativa) sobre la resistencia solitar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lab-r01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el primer reto que vas a atacar (el que más te jale, no el que creas que "debes") y escribe tu contrato de reto: especificación mínima en 3 líneas, qué queda fuera, cuándo lo muestras y a quié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lab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169" r:id="rId1"/>
    <p:sldLayoutId id="2481917170" r:id="rId2"/>
    <p:sldLayoutId id="2481917171" r:id="rId3"/>
    <p:sldLayoutId id="248191717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253047e79d961d053b25eff8a18a3a2620681d82cdec43e41.jpg"/>
  <Relationship Id="rId3" Type="http://schemas.openxmlformats.org/officeDocument/2006/relationships/hyperlink" Target="https://tecnologia.lumbre.lat/object/iav-lab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1" TargetMode="External"/>
  <Relationship Id="rId3" Type="http://schemas.openxmlformats.org/officeDocument/2006/relationships/hyperlink" Target="https://tecnologia.lumbre.lat/object/iav-lab-r01-oa01" TargetMode="External"/>
  <Relationship Id="rId4" Type="http://schemas.openxmlformats.org/officeDocument/2006/relationships/hyperlink" Target="https://tecnologia.lumbre.lat/object/iav-lab-r01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BAveIPkWaL42.jpg"/>
  <Relationship Id="rId3" Type="http://schemas.openxmlformats.org/officeDocument/2006/relationships/hyperlink" Target="https://tecnologia.lumbre.lat/object/iav-lab-r01-oa01" TargetMode="External"/>
  <Relationship Id="rId4" Type="http://schemas.openxmlformats.org/officeDocument/2006/relationships/hyperlink" Target="https://www.youtube.com/watch?v=BAveIPkWaL4" TargetMode="External"/>
  <Relationship Id="rId5" Type="http://schemas.openxmlformats.org/officeDocument/2006/relationships/hyperlink" Target="https://www.youtube.com/watch?v=BAveIPkWaL4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lab-r01-oa01" TargetMode="External"/>
  <Relationship Id="rId3" Type="http://schemas.openxmlformats.org/officeDocument/2006/relationships/hyperlink" Target="/object/iav-lab-r01-oa02" TargetMode="External"/>
  <Relationship Id="rId4" Type="http://schemas.openxmlformats.org/officeDocument/2006/relationships/hyperlink" Target="/object/iav-lab-r01-oa03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s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boratori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lab-r01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1"/>
              </a:rPr>
              <a:t><![CDATA[Cómo usar el laborato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nder las reglas del laboratorio permanente: retos cortos que terminan en algo funcionando, cómo trabajarlos con IA, qué entregar y cómo subir de nive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nual de operación del laboratorio: cada reto es pequeño, se resuelve construyendo y termina con algo funcionando y mostrado. Aquí aprendes las reglas del juego antes de la primera re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1"/>
              </a:rPr>
              <a:t><![CDATA[Cómo usar el laborato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laboratorio · retos · vibe coding · práctica · métod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e no es un curso para leer: es un gimnasio para construi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1"/>
              </a:rPr>
              <a:t><![CDATA[Cómo usar el laborato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laboratorio es eso: tú y la IA ensamblando piezas hasta que la aplicación se levanta. Cada reto es una pieza; el músculo, el result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e no es un curso para leer: es un gimnasio para construi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lab-r01-oa01"/>
              </a:rPr>
              <a:t><![CDATA[Cómo usar el laborato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be coding: construir software con IA sin ser programado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 se ve el flujo de trabajo del laboratorio: pides, revisas, ajustas, y algo funciona al final de la ses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88620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e no es un curso para leer: es un gimnasio para construir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1"/>
              </a:rPr>
              <a:t><![CDATA[Cómo usar el laborato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laboratorio es la zona permanente de práctica: un banco de retos cortos qu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pasan leyendo, se pasan construye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Cada reto te da una especificación mínima (un CRM de 3 pantallas, un sistema de tickets, un analizador de PDF) y tú lo levantas con las herramientas de vibe coding que ya dominas del Nivel 2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e no es un curso para leer: es un gimnasio para construir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1"/>
              </a:rPr>
              <a:t><![CDATA[Cómo usar el laborato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gla es simple y no negociable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reto termina cuando algo funciona y lo mues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No cuando 'ya casi', no cuando 'le entendí la idea'. Funcionando significa: lo abres, hace lo que hacía la especificación, y puedes explicarle a alguien qué hace sin leer el códig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te no es un curso para leer: es un gimnasio para construir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1"/>
              </a:rPr>
              <a:t><![CDATA[Cómo usar el laborato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tres reglas del laboratori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24765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1619250"/>
            <a:ext cx="752475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quito primero: cumple la especificación mínima antes de agregar nada. 2) La IA propone, tú dispones: revisas cada pieza que genera. 3) Se muestra: graba 30 segundos de pantalla o invita a alguien a usarlo. Sin demostración, el reto no está cerrado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1"/>
              </a:rPr>
              <a:t><![CDATA[Cómo usar el laborato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trabaja un reto, paso a paso · El ciclo de un reto del laboratorio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Lee la especificación y delimi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con tus palabras: qué entra y qué queda fuera. El 80% de retos abandonados murieron por alcance inflado, no por dificulta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1"/>
              </a:rPr>
              <a:t><![CDATA[Cómo usar el laborato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trabaja un reto, paso a paso · El ciclo de un reto del laboratorio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Pide el esqueleto a la I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sola vez, con contexto (C02): stack, pantallas, datos. Pide la estructura completa aunque esté fe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1"/>
              </a:rPr>
              <a:t><![CDATA[Cómo usar el laborato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trabaja un reto, paso a paso · El ciclo de un reto del laboratorio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Arráncalo y valida tramo por tram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 levante, luego una función, luego la siguiente. Cada trazo verde es una señal de que el prompt sirvió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1"/>
              </a:rPr>
              <a:t><![CDATA[Cómo usar el laborato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trabaja un reto, paso a paso · El ciclo de un reto del laboratorio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Rompe algo a propósi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 el caso obvio y el torcido: datos vacíos, botones repetidos. Anota qué falló; eso es la siguiente iteració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1"/>
              </a:rPr>
              <a:t><![CDATA[Cómo usar el laborato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trabaja un reto, paso a paso · El ciclo de un reto del laboratorio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Muestra y regist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ura de pantalla o demo de 30 segundos, y tres líneas: qué aprendiste, qué te atascó, qué harías distint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trabaja un reto, paso a pa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1"/>
              </a:rPr>
              <a:t><![CDATA[Cómo usar el laborato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retos suben de nivel cuando dejan de ser "que exista" y se vuelven "que alguien lo use"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1"/>
              </a:rPr>
              <a:t><![CDATA[Cómo usar el laborato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24125"/>
        </p:xfrm>
        <a:graphic>
          <a:graphicData uri="http://schemas.openxmlformats.org/drawingml/2006/table">
            <a:tbl>
              <a:tblPr firstRow="1" bandRow="1"/>
              <a:tblGrid>
                <a:gridCol w="1914525"/>
                <a:gridCol w="2876550"/>
                <a:gridCol w="33242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Nivel de re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te pi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jemplo del banc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ás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algo exista y se ab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ntalla con lista de clientes guardada en la app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termed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algo funcione de punta a pu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rear ticket, cambiarle estado, verlo en la lis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vanz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resuelva un dolor de un usuario re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RM usado por un conocido durante una sema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1"/>
              </a:rPr>
              <a:t><![CDATA[Cómo usar el laborato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se trabaja un reto, paso a pa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minas el reto del CRM y te sobran ganas de agregar reportes, graficas y exportar a Excel. Según las reglas del laboratorio, ¿qué hac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Aprovechar el impulso y agregar todo mientras estás enfoc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rimero cierras el reto mostrando la especificación mínima funcionando y registrada; las mejoras se anotan como hypotheses para un siguiente reto o una siguiente iter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4038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Borrar lo que hiciste y empezar con la versión complet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1"/>
              </a:rPr>
              <a:t><![CDATA[Cómo usar el laborato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altar al siguiente reto, los reportes no importa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1"/>
              </a:rPr>
              <a:t><![CDATA[Cómo usar el laborato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se trabaja un reto, paso a pa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 reto del laboratorio te atasca más de una hora sin avanzar, la regla es seguir insistiendo solo hasta terminar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1"/>
              </a:rPr>
              <a:t><![CDATA[Cómo usar el laborato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se trabaja un reto, paso a pa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el primer reto que vas a atacar (el que más te jale, no el que creas que "debes") y escribe tu contrato de reto: especificación mínima en 3 líneas, qué queda fuera, cuándo lo muestras y a quié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u contrato dice "cuando esté completo" sin fecha, no es un contrato: es un dese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trabaja un reto, paso a pa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lab-r01-oa01"/>
              </a:rPr>
              <a:t><![CDATA[Cómo usar el laborator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o: crea un CRM mín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abajo las especificaciones del primero: tres clientes, sus notas y su historial. Manos a la obr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lab-r01-oa02"/>
              </a:rPr>
              <a:t><![CDATA[Sigue: Reto: crea un CRM mínim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019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lab-r01-oa03"/>
              </a:rPr>
              <a:t><![CDATA[Sigue: Reto: crea un sistema de ticket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3909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2026-10-25T04:01:36Z</dcterms:created>
  <dcterms:modified xsi:type="dcterms:W3CDTF">2026-10-25T04:01:36Z</dcterms:modified>
  <dc:title>Cómo usar el laboratorio</dc:title>
  <dc:description>Presentación editable del OA «Cómo usar el laboratorio». Enlace: https://tecnologia.lumbre.lat/object/iav-lab-r01-oa01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