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en un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Prompt con el plano compl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ga la tabla de arriba como especificación, define stack (el que ya manejas del Nivel 2) y pide el esqueleto con datos semilla (3 clientes de ejempl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en un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Arranca y valida la l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a señal verde: la lista se pinta con los semilla. Si falla, corrige aquí, no sobre 4 pantal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en un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Ficha y no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lic en cliente → ficha con notas. Agrega una nota, recarga, ¿sigue ahí? Persistencia vali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en un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Histor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ta de interacción y que la lista lo refleje (ordenar por último contacto). Relación cliente-interacción vali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en un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Rompe y de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liente sin notas, interacción sin resumen, borrar el último. Graba 30 segundos y mándalo al foro: reto cer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oner datos semilla en el prompt inicial → Validar la lectura antes de construir la escri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el login fuera → El alcance mínimo es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 cliente sin notas → Romper a propósito los casos vací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r 30 segundos de demo → Sin demostración el reto no está cer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decisión del reto se apoya en un principio del laboratorio: validar lectura antes que escritura, cerrar el alcance mínimo, romper los casos vacíos y demostrar para contar el reto como cer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errar el reto con la especificación funcionando y la fealdad anotada: el pulido visual es un siguiente ciclo, y un CRM feo que guarda clientes vale infinitamente más que uno hermoso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aboratorio entrena **entregar antes que embellecer**. La fealdad es el siguiente reto ("pulido de interfaz con IA"), no la excusa para no cerrar este. Y cuidado con la trampa del rediseño a media tarde: cambiar librería cuando ya funciona es tirar dos horas de músculo apren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parar "que funcione" de "que se vea bien" en ciclos distintos protege el cierre del alcance y convierte el pulido en un reto con su propia espec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: **la especificación manda**. "CRM de tres pantallas para un usuario" no exige base de datos en servidor; localStorage cumple "agrego un cliente y sigue ahí al recargar". Cuando el reto suba a "que lo usen dos personas a la vez", ahí el servidor entra como requisito, no por snobismo técn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lección de persistencia se deriva de los requisitos reales de la especificación (usuario único, datos locales), no de la complejidad dispo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ompt inicial completo para este reto (el plano de 3 pantallas, el stack y los datos semilla) y compártelo en el foro antes de ejecutarlo: un buen prompt revisado por otro vale más que dos horas de intento y err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04" r:id="rId1"/>
    <p:sldLayoutId id="2481911005" r:id="rId2"/>
    <p:sldLayoutId id="2481911006" r:id="rId3"/>
    <p:sldLayoutId id="248191100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8a814db043c7d4bc999ccd7a6a790eee0d6cff80640283a1.jpg"/>
  <Relationship Id="rId3" Type="http://schemas.openxmlformats.org/officeDocument/2006/relationships/hyperlink" Target="https://tecnologia.lumbre.lat/object/iav-lab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hyperlink" Target="https://es.wikipedia.org/wiki/Ret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hyperlink" Target="https://tecnologia.lumbre.lat/object/iav-lab-r01-oa02" TargetMode="External"/>
  <Relationship Id="rId4" Type="http://schemas.openxmlformats.org/officeDocument/2006/relationships/hyperlink" Target="https://tecnologia.lumbre.lat/object/iav-lab-r01-oa02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2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2" TargetMode="External"/>
  <Relationship Id="rId3" Type="http://schemas.openxmlformats.org/officeDocument/2006/relationships/hyperlink" Target="/object/iav-lab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ínim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CRM de tres pantallas (lista de clientes, ficha con notas, historial de interacciones) usando vibe coding, cumpliendo la especificación mínima y demostrándolo funcion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reto del banco: un CRM que quepa en tres pantallas. Lista, ficha con notas, historial. Sin login, sin reportes, sin Excel export: el músculo que se entrena aquí es cerrar lo mínim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o · CRM · vibe coding · bases de datos · pantall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: Reto puede referirse a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keca Reto, "Red de la amistad" en espera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ción, desaf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38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habitantes de Ret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38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Reto"/>
              </a:rPr>
              <a:t><![CDATA[Wikipedia: Re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99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Gobierno CDMX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RM mínimo es el ejercicio perfecto de vibe coding: estructura clara, datos relacionales, cero ambigüe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 mín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1) pantalla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de 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nombre, contacto y último contacto; (2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leo y agrego notas; (3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l de inter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fecha, tipo, resumen) en la misma fi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l alcance (a propósit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gin y usuarios, reportes, gráficas, exportar a Excel, recordatorios, WhatsApp, IA dentro de la app. Todo eso es el cementerio donde los CRM de fin de semana se pudren sin terminar. Un CRM que guarda tres clientes y sus not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 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un tablero hermoso que no guarda nada es un mock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este reto enseña más que un tutorial de 10 ho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te obliga a pasar por el ciclo completo una vez: pedir contexto a la IA (C02), levantar estructura (C01: frontend-backend-datos), validar tramo por tramo y demostrar. Una vez que cerraste un CRM, cualquier app de lista+ficha+historial es el mismo movimiento con otros nombr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pantallas, dos entidades (cliente, interacción) y una tabla de notas. Este plano va literal en tu prompt inici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3295650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nt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ues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r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teléfono/ correo, fecha último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, ordenar por último contacto, abrir ficha, alt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de contacto + notas (con fecha y auto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tar contacto, agregar nota, borrar n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storial (misma fich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acciones: fecha, tipo (llamada/reunión/mensaje), res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 interacción, ver las últimas 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 · Cómo atacarlo en una tarde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rompt con el plan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 la tabla de arriba como especificación, define stack (el que ya manejas del Nivel 2) y pide el esqueleto con datos semilla (3 clientes de ejemplo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 · Cómo atacarlo en una tarde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Arranca y valida la l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señal verde: la lista se pinta con los semilla. Si falla, corrige aquí, no sobre 4 pantall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 · Cómo atacarlo en una tarde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Ficha y no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 en cliente → ficha con notas. Agrega una nota, recarga, ¿sigue ahí? Persistencia valid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 · Cómo atacarlo en una tarde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Histor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 de interacción y que la lista lo refleje (ordenar por último contacto). Relación cliente-interacción valida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 · Cómo atacarlo en una tarde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Rompe y de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 sin notas, interacción sin resumen, borrar el último. Graba 30 segundos y mándalo al foro: reto cerra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o antes del promp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decisión del reto con el principio que la justif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oner datos semilla en el prompt inic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jar el login fue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bar cliente sin no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abar 30 segundos de dem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lcance mínimo es la especificació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omper a propósito los casos vacío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n demostración el reto no está cerr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alidar la lectura antes de construir la escritur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o antes del promp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media tarde tu CRM funciona, pero la lista se ve "muy fea". ¿Qué dice el método del laborato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tener el reto y pulir el diseño hasta que te gu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a la IA un rediseño completo con otra librer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errar el reto con la especificación funcionando y la fealdad anotada: el pulido visual es un siguiente ciclo, y un CRM feo que guarda clientes vale infinitamente más que uno hermoso que 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rrar todo y empezar con Tailwind desde cer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o antes del promp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ste reto, guardar los clientes en el almacenamiento local del navegador es una decisión válida si la especificación no pide multiusuario ni servi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lano antes del promp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ompt inicial completo para este reto (el plano de 3 pantallas, el stack y los datos semilla) y compártelo en el foro antes de ejecutarlo: un buen prompt revisado por otro vale más que dos horas de intento y err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ompt cabe en dos líneas, le falta el plano: la IA adivinará otras tres pantallas que no ped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promp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2"/>
              </a:rPr>
              <a:t><![CDATA[Reto: crea un CRM mínim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 un sistema de ticke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mismo músculo, nueva forma: estados, prioridades y un flujo que cambia de pantalla en panta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1"/>
              </a:rPr>
              <a:t><![CDATA[Sigue: Cómo usar el laborato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2026-10-25T02:18:51Z</dcterms:created>
  <dcterms:modified xsi:type="dcterms:W3CDTF">2026-10-25T02:18:51Z</dcterms:modified>
  <dc:title>Reto: crea un CRM mínimo</dc:title>
  <dc:description>Presentación editable del OA «Reto: crea un CRM mínimo». Enlace: https://tecnologia.lumbre.lat/object/iav-lab-r01-oa02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