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lab-r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AveIPkWaL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Modelo primero, tablero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ide el CRUD de tickets con estado fijo (abierto/en_proceso/cerrado) y datos semilla en los tres estados. Sin tablero todav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Tablero = tres filt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tablero no mueve datos, pregunta por estado. Mover = PATCH de estado, no mover un cartonc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Transición con recar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ueve un ticket, recarga la página: ¿sigue en su columna? Si sí, el estado es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Filtros cruz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"Altas abiertas" y "mías" combinados. Un ticket no puede estar en dos filtros que se contradic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Rompe el flu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ierra sin responsable, crea con título vacío, recarga a media transición. Demo de 30 segundos mostrando el viaje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odelo de datos con estados fijos y semilla → CRUD de tickets validado con recarga → Tablero como tres vistas filtradas por estado → Transiciones de estado persistidas → Filtros combinados (prioridad + estado + responsable) → Romper el flujo y grabar la de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cuencia va del dato a la vista y de la vista al flujo: sin modelo con estados fijos, el tablero pinta sobre arena; sin validar con recarga, los filtros engañan; y el rompimiento cierra el ciclo como en todo el labora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struir por capas de dependencia (datos → persistencia → vistas → flujo) evita re-trabajar cuando una capa se mue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acción de mover solo actualizó la interfaz: falta la llamada que persiste el estado (PATCH) y luego re-pintar desde los datos, no desde el arrast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ntoma clásico de **vista que sueña ser dato**: el arrastre movió cartoncitos, no registros. La corrección es aburrida y confiable: el evento de mover dispara el cambio de estado en los datos, y la interfaz se re-pinta desde ahí. "Refrescar forzado" solo escondería la mentira un minuto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do la UI y el estado persistido divergen tras una recarga, la escritura de datos falta o es tardía: la fuente de verdad debe ser el dato, siemp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3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: estados con "Abierto/abierto/ABIERTO/ya está abierto" rompen los filtros del tablero, que comparan valores exactos. El estado es un **campo controlado** (enumeración fija), no un campo de desahogo. La IA interpreta texto cuando tú se lo pides; un filtro SQL no tiene esa pa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ampos que alimentan filtros y transiciones deben ser valores controlados; el texto libre se reserva para descripción y coment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ntes de promptear, escribe las 6 reglas de estado de TU tablero: qué estados existen, qué transiciones son válidas, qué se exige para cerrar, y qué pasa al recargar a media transición. Compáralas con las de otro compañ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1" r:id="rId1"/>
    <p:sldLayoutId id="2481907972" r:id="rId2"/>
    <p:sldLayoutId id="2481907973" r:id="rId3"/>
    <p:sldLayoutId id="24819079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b473a61fd7c2d907ac2cacc7f12f58a86196388d7716dde1.jpg"/>
  <Relationship Id="rId3" Type="http://schemas.openxmlformats.org/officeDocument/2006/relationships/hyperlink" Target="https://tecnologia.lumbre.lat/object/iav-lab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hyperlink" Target="https://es.wikipedia.org/wiki/Ret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hyperlink" Target="https://tecnologia.lumbre.lat/object/iav-lab-r01-oa03" TargetMode="External"/>
  <Relationship Id="rId4" Type="http://schemas.openxmlformats.org/officeDocument/2006/relationships/hyperlink" Target="https://tecnologia.lumbre.lat/object/iav-lab-r01-oa03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AveIPkWaL42.jpg"/>
  <Relationship Id="rId3" Type="http://schemas.openxmlformats.org/officeDocument/2006/relationships/hyperlink" Target="https://tecnologia.lumbre.lat/object/iav-lab-r01-oa03" TargetMode="External"/>
  <Relationship Id="rId4" Type="http://schemas.openxmlformats.org/officeDocument/2006/relationships/hyperlink" Target="https://www.youtube.com/watch?v=BAveIPkWaL4" TargetMode="External"/>
  <Relationship Id="rId5" Type="http://schemas.openxmlformats.org/officeDocument/2006/relationships/hyperlink" Target="https://www.youtube.com/watch?v=BAveIPkWaL4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3" TargetMode="External"/>
  <Relationship Id="rId3" Type="http://schemas.openxmlformats.org/officeDocument/2006/relationships/hyperlink" Target="/object/iav-lab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cket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 sistema de tickets con estados y prioridades (abierto → en proceso → cerrado), entrenando el músculo de flujos de estado y vistas filtradas con vibe coding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reto: tickets con estado, prioridad y asignación simple. El CRM te enseñó a guardar; los tickets te enseñan a que los datos cambien de estado sin rompers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to · tickets · estados · flujos · vibe cod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: Reto puede referirse a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keca Reto, "Red de la amistad" en espera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28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ción, desafí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38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habitantes de Ret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38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Reto"/>
              </a:rPr>
              <a:t><![CDATA[Wikipedia: Re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99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de:Benutzer:Skydou23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 IA sin ser program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istemas de tickets son el gimnasio de los flujos de estado: el mismo dato, cinco vistas que deben coincid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 míni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1) crear ticket con título, descripción, prioridad (alta/media/baja) y responsable; (2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 con tres 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abierto, en proceso, cerrado — mover un ticket de columna cambia su estado; (3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 fil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'solo altas abiertas' y 'lo mío' (por responsable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l alcan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LAs y escalaciones, comentarios con notificaciones, adjuntos, roles y permisos, integración con correo. El CRM te enseñó 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los tickets te enseñan algo más escurridiz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estado viaje 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ticket que pasa de 'abierto' a 'cerrado' debe desaparecer de la columna correcta, reflejarse en los filtros y seguir existiendo en el historial. Ahí es donde se rompen el 90% de los sistemas hechos con 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bug clásico de este re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 el ticket cambia la columna visual pero no el estado guardado (o al revés): al recargar, todo vuelve a su lugar. Por eso la regla: valida cada transición RECARGANDO, no arrastrando bonito. La persistencia es la única prueba de que el estado cambió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iezas, un solo principio: el estado vive en el dato, no en la pantal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152775"/>
                <a:gridCol w="3438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 a vigil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: título, descripción, prioridad, responsable, estado, cre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 guardado como texto libre ("Abierto" vs "abierto"): usa valores fi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ero 3 colum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isma lista filtrada por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er sin recargar parece funcionar; recarga y m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s: prioridad + estado, responsable act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ar en la vista y no en los datos deja tickets fantas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152775"/>
                <a:gridCol w="3438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 a vigil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: cambiar estado (no borrar y crear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tir "cerrar" sin responsable borra la traz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 · Cómo atacarl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Modelo primero, tablero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el CRUD de tickets con estado fijo (abierto/en_proceso/cerrado) y datos semilla en los tres estados. Sin tablero todaví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 · Cómo atacarl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Tablero = tres filt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no mueve datos, pregunta por estado. Mover = PATCH de estado, no mover un cartonci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 · Cómo atacarl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Transición con recar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 un ticket, recarga la página: ¿sigue en su columna? Si sí, el estado es re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 · Cómo atacarl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Filtros cruza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Altas abiertas" y "mías" combinados. Un ticket no puede estar en dos filtros que se contradic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 · Cómo atacarl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Rompe el flu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sin responsable, crea con título vacío, recarga a media transición. Demo de 30 segundos mostrando el viaje comple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delo: un dato, muchas vis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del flujo de trabajo correcto en este re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RUD de tickets validado con recarg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ablero como tres vistas filtradas por est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ansiciones de estado persistid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ltros combinados (prioridad + estado + responsable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omper el flujo y grabar la dem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800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Modelo de datos con estados fijos y semill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delo: un dato, muchas vis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s un ticket a "cerrado", se ve perfecto... pero al recargar la página regresa a "abierto". ¿Cuál es el diagnóstico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avegador cachea la vista: pide a la IA que agregue un refresh forz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rioridad del ticket cambió y hay que sincronizar colum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acción de mover solo actualizó la interfaz: falta la llamada que persiste el estado (PATCH) y luego re-pintar desde los datos, no desde el arrast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columnas deben guardarse en localStorage por separa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delo: un dato, muchas vis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ste reto, modelar el estado como texto libre que el usuario escriba es aceptable porque la IA puede interpretarlo ig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delo: un dato, muchas vis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omptear, escribe las 6 reglas de estado de TU tablero: qué estados existen, qué transiciones son válidas, qué se exige para cerrar, y qué pasa al recargar a media transición. Compáralas con las de otro compañ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escribir las reglas sin abrir la app, las reglas viven en la pantalla, no en el mode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: un dato, muchas vis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3"/>
              </a:rPr>
              <a:t><![CDATA[Reto: crea un sistema de ticke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r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 un analizador de PD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 datos que tú capturas a datos que el mundo te manda desordenados: aquí la IA sí es el mot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lab-r01-oa01"/>
              </a:rPr>
              <a:t><![CDATA[Sigue: Cómo usar el laborato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2026-10-25T01:28:18Z</dcterms:created>
  <dcterms:modified xsi:type="dcterms:W3CDTF">2026-10-25T01:28:18Z</dcterms:modified>
  <dc:title>Reto: crea un sistema de tickets</dc:title>
  <dc:description>Presentación editable del OA «Reto: crea un sistema de tickets». Enlace: https://tecnologia.lumbre.lat/object/iav-lab-r01-oa03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