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lab-r01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BAveIPkWaL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Elige un caso aburrido y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acturas de un giro o contratos de arrendamiento. Mientras más específico el caso, más clara la lista de camp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Extrae texto sin IA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ube el PDF y imprime el texto crudo. Si aquí ya sale basura (PDF escaneado), el reto cambia de naturaleza: anótalo y elige otro docu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El prompt de ex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exto + lista exacta de campos + "responde solo JSON, null si no aparece, con confianza 0-1 por campo". Guárdalo como archivo, no como ocur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Tabla con semáfo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rde: confianza alta. Amarillo: revisa. Rojo: null o baja. El humano corrige en la misma tab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Prueba con 10, no con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ez documentos distintos (fechas diferentes formatos, totales en tablas, una factura de un solo renglón). Demo: un acierto verde y uno marcado a rojo con corr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alcance del reto se cumplió: PDFs con texto extraíble. El documento escaneado requiere OCR, que quedó fuera del alcance a propósito; se registra como siguiente reto, no como fra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especificación dijo PDFs con texto; el escaneado es **otra naturaleza de problema** (visión, no lenguaje). Reconocer la frontera del alcance es parte del reto: anotar el hallazgo, no ampliar el alcance a medianoche. "Agrego OCR rápido" es como se convierten 2 horas de cierre en 2 semanas de infie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stinguir entre falla del alcance cumplido y caso fuera de alcance es la habilidad que protege el cierre de retos con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**la herramienta funcionando correctamente**. El fracaso real sería inventar un total plausible y pintarlo de verde. Un rojo honesto le dice al humano "aquí necesito tus ojos" y eso es exactamente el diseño humano-en-el-medio: la IA propone, marca su certeza, y el humano dispo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extracción con IA, la salida honesta incluye el vacío: marcar "no encontrado" con confianza baja es un resultado válido y dese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4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prompt de extracción de TU caso (documento elegido, los 5-8 campos exactos, la instrucción de JSON con confianza y null) y pégalo en el foro. Compáralo con el de dos compañeros: ¿quién definió mejor qué pasa cuando el dato NO está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533" r:id="rId1"/>
    <p:sldLayoutId id="2481911534" r:id="rId2"/>
    <p:sldLayoutId id="2481911535" r:id="rId3"/>
    <p:sldLayoutId id="24819115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58f550e3b5d5de9713cb761f5f11292c3d038fe2932dd771.jpg"/>
  <Relationship Id="rId3" Type="http://schemas.openxmlformats.org/officeDocument/2006/relationships/hyperlink" Target="https://tecnologia.lumbre.lat/object/iav-lab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hyperlink" Target="https://es.wikipedia.org/wiki/Ret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hyperlink" Target="https://tecnologia.lumbre.lat/object/iav-lab-r01-oa04" TargetMode="External"/>
  <Relationship Id="rId4" Type="http://schemas.openxmlformats.org/officeDocument/2006/relationships/hyperlink" Target="https://tecnologia.lumbre.lat/object/iav-lab-r01-oa04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BAveIPkWaL42.jpg"/>
  <Relationship Id="rId3" Type="http://schemas.openxmlformats.org/officeDocument/2006/relationships/hyperlink" Target="https://tecnologia.lumbre.lat/object/iav-lab-r01-oa04" TargetMode="External"/>
  <Relationship Id="rId4" Type="http://schemas.openxmlformats.org/officeDocument/2006/relationships/hyperlink" Target="https://www.youtube.com/watch?v=BAveIPkWaL4" TargetMode="External"/>
  <Relationship Id="rId5" Type="http://schemas.openxmlformats.org/officeDocument/2006/relationships/hyperlink" Target="https://www.youtube.com/watch?v=BAveIPkWaL4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4" TargetMode="External"/>
  <Relationship Id="rId3" Type="http://schemas.openxmlformats.org/officeDocument/2006/relationships/hyperlink" Target="/object/iav-lab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e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liz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DF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herramienta que reciba un PDF (factura, contrato, estado de cuenta), extraiga campos clave con IA y los muestre estructurados con nivel de confianza, entrenando el patrón documento →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 reto: subes un PDF, la IA saca los datos que importan y los regresa en una tabla con confianza por campo. Tu primer contacto con IA dentro de la app, no solo en el prom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to · PDF · extracción · IA en la app · confianz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: Reto puede referirse a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keca Reto, "Red de la amistad" en espera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028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ción, desafí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384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habitantes de Ret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38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es.wikipedia.org/wiki/Reto"/>
              </a:rPr>
              <a:t><![CDATA[Wikipedia: Re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99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consultado y adaptado de Wikipedia (licencia CC BY-SA 4.0)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Public domain, autor: Thomson, John Wyld, James, 1790-1836 Lizars, W.H. Hewitt, N.R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 IA sin ser program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la IA deja de ser tu copiloto de código y se vuelve el motor dentro de la aplicación: el usuario sube, la IA extrae, el humano vali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ón míni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1) pantalla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un PDF (factura o contrato, tú eliges el caso); (2) la app extrae texto y pide a la IA un JSON con campos definidos (proveedor, fecha, total, IVA, vencimiento — o partes, objeto, plazo, monto); (3)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 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un nivel de confianza por campo y semáforo para lo que la IA no encontró; (4) botón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r/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 camp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 del alcan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CR de fotos, multi-PDF, plantillas por proveedor, historial y usuarios. Este reto es distinto a los anteriores: aquí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corre dentro de tu 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su salida no es determinista. Un CRM o un tablero puedes probarlos una vez y ya; un extractor con IA se prueba con 10 documentos distintos, porque el número 11 va a traer el total en otra par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oro de la extracción: confianza, no ver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campo extraído llega con un "¿qué tan seguro eres?". Los que no pasan el umbral se marcan en rojo y los revisa un humano. Así se diseña con IA sin auto-engaño (C15): tu app no "lee facturas", tu app "propone lecturas con evidencia"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: documento → texto → JSON → tabla · Cómo atacarlo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ige un caso aburrido y re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s de un giro o contratos de arrendamiento. Mientras más específico el caso, más clara la lista de camp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: documento → texto → JSON → tabla · Cómo atacarlo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xtrae texto sin IA pri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 el PDF y imprime el texto crudo. Si aquí ya sale basura (PDF escaneado), el reto cambia de naturaleza: anótalo y elige otro documen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: documento → texto → JSON → tabla · Cómo atacarlo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ompt de ex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+ lista exacta de campos + "responde solo JSON, null si no aparece, con confianza 0-1 por campo". Guárdalo como archivo, no como ocurrenc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: documento → texto → JSON → tabla · Cómo atacarlo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Tabla con semáf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: confianza alta. Amarillo: revisa. Rojo: null o baja. El humano corrige en la misma tabl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: documento → texto → JSON → tabla · Cómo atacarlo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Prueba con 10, no con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 documentos distintos (fechas diferentes formatos, totales en tablas, una factura de un solo renglón). Demo: un acierto verde y uno marcado a rojo con correc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: documento → texto → JSON → 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uatro campos que traen de vuelta a todos los extractores. Diseña para el caso en que la IA no lo encuent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981325"/>
                <a:gridCol w="3219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se pier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fensa en el diseñ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arece "Total", "Gran total", "Total MXN" y a veces dos vec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también la frase textual donde lo encontró; humano val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tos: 12/03, 03-12, "12 de marzo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rmalizar a AAAA-MM-DD en la salida, no en la interpre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FC/prove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zones sociales con S.A. de C.V. en 4 vari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alias permitidos o dejar en amarillo siemp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981325"/>
                <a:gridCol w="3219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se pier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fensa en el diseñ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todas las facturas lo desglos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ll es respuesta válida: el semáforo rojo es información, no fra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lujo: documento → texto → JSON → tab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 tu analizador con 10 facturas y va bien. Un amigo te pasa un PDF escaneado (foto del documento) y la app revienta. ¿Qué concluy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IA no sirve para extraer datos de factur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alcance del reto se cumplió: PDFs con texto extraíble. El documento escaneado requiere OCR, que quedó fuera del alcance a propósito; se registra como siguiente reto, no como fraca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hay que agregar OCR ahora mismo para que quede complet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debiste probar con más de 10 factur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lujo: documento → texto → JSON → tab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extractor con IA, mostrar el campo como "no encontrado" (rojo) cuando la confianza es baja es un fracaso de la herrami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lujo: documento → texto → JSON → tab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prompt de extracción de TU caso (documento elegido, los 5-8 campos exactos, la instrucción de JSON con confianza y null) y pégalo en el foro. Compáralo con el de dos compañeros: ¿quién definió mejor qué pasa cuando el dato NO está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rompt no dice qué hacer cuando un campo no aparece, tu app va a improvisar con tu reput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: documento → texto → JSON → 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4"/>
              </a:rPr>
              <a:t><![CDATA[Reto: crea un analizador de PD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r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 dos AP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e manejar un documento a manejar dos sistemas que no sabían el uno del otro: el músculo de la integración re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lab-r01-oa01"/>
              </a:rPr>
              <a:t><![CDATA[Sigue: Cómo usar el laborator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2026-10-25T02:27:40Z</dcterms:created>
  <dcterms:modified xsi:type="dcterms:W3CDTF">2026-10-25T02:27:40Z</dcterms:modified>
  <dc:title>Reto: crea un analizador de PDF</dc:title>
  <dc:description>Presentación editable del OA «Reto: crea un analizador de PDF». Enlace: https://tecnologia.lumbre.lat/object/iav-lab-r01-oa04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