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5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lab-r01-oa05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BAveIPkWaL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5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Lee la documentación del destino, no del ori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u lado es un formulario; el lado que manda el formato es la API externa. Pide a la IA que te resuma el endpoint, la autenticación y un ejemplo de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5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Autentica en solitario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tes de construir nada, haz UNA llamada manual (curl o herramienta web) que regrese 200. Sin ese verde, todo lo demás es culpar al v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5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Mapea campo por campo en una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mbre_del_formulario → nombre_en_la_API, con tipo y obligatorio/opcional. El mapeo es el 80% de los bugs de integ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5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Construye el camino feli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vío → llamada → confirmación visible. Un solo caso, probado tres vec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5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atac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Inyecta los tres caminos tris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n internet, credencial caducada, respuesta rara. El dato NO se pierde: se guarda pendiente con aviso claro. Demo: un envío feliz y uno recupe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5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5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Diagnosticar con evidencia: registrar qué respuesta devolvió la API externa en ese intento (cruda), y probar los candidatos típicos (CORS/red, token, campo obligatorio vacío) antes de tocar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Integración fallando sin mensaje = **telemetría antes que cirugía**. Un log de la respuesta cruda distingue en un minuto lo que tres horas de suposiciones no: ¿llegó la petición? ¿la API respondió 401? ¿respondió 200 con error dentro? Sin ese dato, cada arreglo es una lotería con tu alca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fallas de integración sin síntoma claro, registrar la respuesta cruda del servicio externo es el primer paso diagnóstico, previo a cualquier cambio de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5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arte del trabajo. Una llamada externa con campos vacíos puede crear filas basura, quemar tu cuota o devolver errores crípticos que culpables ajenos. **Validar en la orilla propia** es lo que separa "mi puente manda datos" de "mi puente manda problemas con forma de datos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alidación en el origen protege el costo, la limpieza de datos y la claridad diagnóstica de toda integ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5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tabla de mapeo (campo de tu origen → campo del destino, tipo, obligatorio) ANTES de promptear el puente, y anota las 3 fallas que vas a inyectar en la prueba. Compártela: el mapeo es el entregable intelectual de este r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81" r:id="rId1"/>
    <p:sldLayoutId id="2481907982" r:id="rId2"/>
    <p:sldLayoutId id="2481907983" r:id="rId3"/>
    <p:sldLayoutId id="248190798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df7e8378050c1b7bb18783cc67b15c3a338fa27e50cd1fe1.jpg"/>
  <Relationship Id="rId3" Type="http://schemas.openxmlformats.org/officeDocument/2006/relationships/hyperlink" Target="https://tecnologia.lumbre.lat/object/iav-lab-r01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hyperlink" Target="https://es.wikipedia.org/wiki/Ret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hyperlink" Target="https://tecnologia.lumbre.lat/object/iav-lab-r01-oa05" TargetMode="External"/>
  <Relationship Id="rId4" Type="http://schemas.openxmlformats.org/officeDocument/2006/relationships/hyperlink" Target="https://tecnologia.lumbre.lat/object/iav-lab-r01-oa05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BAveIPkWaL42.jpg"/>
  <Relationship Id="rId3" Type="http://schemas.openxmlformats.org/officeDocument/2006/relationships/hyperlink" Target="https://tecnologia.lumbre.lat/object/iav-lab-r01-oa05" TargetMode="External"/>
  <Relationship Id="rId4" Type="http://schemas.openxmlformats.org/officeDocument/2006/relationships/hyperlink" Target="https://www.youtube.com/watch?v=BAveIPkWaL4" TargetMode="External"/>
  <Relationship Id="rId5" Type="http://schemas.openxmlformats.org/officeDocument/2006/relationships/hyperlink" Target="https://www.youtube.com/watch?v=BAveIPkWaL4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5" TargetMode="External"/>
  <Relationship Id="rId3" Type="http://schemas.openxmlformats.org/officeDocument/2006/relationships/hyperlink" Target="/object/iav-lab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ec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I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5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 puente entre dos servicios reales (por ejemplo formularios → hoja de cálculo, o chat → CRM), entrenando autenticación, mapeo de campos y manejo de errores de integ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o reto: dos sistemas que no se conocían ahora hablan entre sí. Un formulario llena una hoja, o un mensaje crea un ticket. Autenticación, mapeo y errores: el trío que separa demos de integracio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to · APIs · integración · webhooks · error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: Reto puede referirse a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keca Reto, "Red de la amistad" en espera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028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ción, desafí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384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habitantes de Ret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38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es.wikipedia.org/wiki/Reto"/>
              </a:rPr>
              <a:t><![CDATA[Wikipedia: Re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99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consultado y adaptado de Wikipedia (licencia CC BY-SA 4.0)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EmyPheeb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 IA sin ser program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r dos APIs es el momento en que tu vibe coding toca sistemas reales: ya no controlas los dos lados de la convers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ón mínima (elige UN puente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a) formulario web → nueva fila en hoja de cálculo de Google; (b) mensaje de texto/WhatsApp simulado → ticket creado en tu sistema del reto 2; (c) alta en tu CRM → contacto creado en otra herramienta. El puente deb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entic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r cam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l mundo real nunca se llaman igual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erder datos cuando algo f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 del alcanc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nterfaces bonitas, múltiples destinos, colas y reintentos sofisticados, dashboard de monitoreo. Este reto introduce algo que los tres anteriores no tenía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cio que se cae, te cambia el formato y te dice que 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hí aprendes que una integración no es el camino feliz, es el manejo del camino tris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lave API no se comparte, no se sube y no se imprim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 higiene que no es opcional: las credenciales van en variables de entorno, nunca en el código que pegas al foro ni que subes a un repositorio. Si una llave se expuso, se revoca y se regenera: en el laboratorio y en la vi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 puente · Cómo atacarlo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ee la documentación del destino, no del orig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lado es un formulario; el lado que manda el formato es la API externa. Pide a la IA que te resuma el endpoint, la autenticación y un ejemplo de respues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 puente · Cómo atacarlo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Autentica en solitario pri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onstruir nada, haz UNA llamada manual (curl o herramienta web) que regrese 200. Sin ese verde, todo lo demás es culpar al vient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 puente · Cómo atacarlo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Mapea campo por campo en una tab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_del_formulario → nombre_en_la_API, con tipo y obligatorio/opcional. El mapeo es el 80% de los bugs de integr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 puente · Cómo atacarlo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Construye el camino feli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 → llamada → confirmación visible. Un solo caso, probado tres ve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 puente · Cómo atacarlo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Inyecta los tres caminos tris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internet, credencial caducada, respuesta rara. El dato NO se pierde: se guarda pendiente con aviso claro. Demo: un envío feliz y uno recupera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 pu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demo e integración no se ve el día que funciona: se ve el día que algo fall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505075"/>
                <a:gridCol w="3609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a inyect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hace una de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hace una integ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conex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ntalla en blanco o error f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arda el intento, avisa "pendiente, reintentará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ken expi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e que "no hay datos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tingue 401 de 200-vacío y pide re-autent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po falt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ía y r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ida antes de enviar y dice CUÁL f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to cambi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mpe en silen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a la respuesta cruda para diagnosti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natomía de un pu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uente formulario → hoja funciona en tu laptop, pero al enviar desde el celular del compañero no pasa nada y la hoja no muestra error. Según el método del reto, ¿cuál es la primera ac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escribir el puente con otra librería más confi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dir a la IA que agregue un botón de "reintentar" para tapar el síntom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iagnosticar con evidencia: registrar qué respuesta devolvió la API externa en ese intento (cruda), y probar los candidatos típicos (CORS/red, token, campo obligatorio vacío) antes de tocar códig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sumir que fue el WiFi del compañer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natomía de un pu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ste reto, validar los campos del formulario ANTES de llamar a la API externa es parte de la integración, no un adorno opc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natomía de un pu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tabla de mapeo (campo de tu origen → campo del destino, tipo, obligatorio) ANTES de promptear el puente, y anota las 3 fallas que vas a inyectar en la prueba. Compártela: el mapeo es el entregable intelectual de este r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tabla tiene 4 filas y el formulario tiene 9 campos, hay 5 campos viajando a la intemperi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 pu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5"/>
              </a:rPr>
              <a:t><![CDATA[Reto: conecta dos AP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r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 un micro-Sa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jefe final del laboratorio: todo junto (app, datos, IA, un cobro) alrededor de un dolor que ya sabes coste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lab-r01-oa01"/>
              </a:rPr>
              <a:t><![CDATA[Sigue: Cómo usar el laborator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2026-10-25T01:28:28Z</dcterms:created>
  <dcterms:modified xsi:type="dcterms:W3CDTF">2026-10-25T01:28:28Z</dcterms:modified>
  <dc:title>Reto: conecta dos APIs</dc:title>
  <dc:description>Presentación editable del OA «Reto: conecta dos APIs». Enlace: https://tecnologia.lumbre.lat/object/iav-lab-r01-oa05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