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6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lab-r01-oa06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BAveIPkWaL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6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eto jefe: una cosa, para uno, cobrando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eto jefe: una cosa, para uno, cobrando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(un fin de semana larg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Elige del C20, no de tu cabe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ma una de las 50 fichas que ya analizaste (o tus 3 finalistas). El dolor ya está costeado: no lo reinv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(un fin de semana larg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Define la suscripción antes del produ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cio y a quién: "$299/mes para el despacho que pierde 6 horas al mes en facturas". El precio disciplina el alcance mejor que cualquier roadma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(un fin de semana larg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Ensambla, no cre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pia los patrones de tus 4 retos: la lista del CRM, los estados de tickets, el semáforo del PDF. Este reto es Lego, no alfare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(un fin de semana larg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Despliega con datos re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RL pública + un cliente de prueba real usándolo (aunque seas tú en el rol del cliente). Sin URL, no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 (un fin de semana larg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Demostración de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ideo de 60 segundos: dolor, cómo se resuelve, precio, y a quién se lo mostrarías primero. Cierra con tu plan de las próximas 2 semanas para conseguir el primer pil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tecnologia.lumbre.lat/object/iav-lab-r01-oa06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ige tu micro-SaaS según tu dolor más accesib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chazarlo con criterio: si el chatbot no resuelve EL dolor del nicho, es decoración que infla el alcance; el valor ya está en la IA que procesa el problema central, y cada feature extra compite con el tiempo de conseguir el primer pil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la lección de alcance del laboratorio llegando a su forma final: en un micro-SaaS, **cada feature compite contra la única métrica que importa este trimestre: ¿alguien lo pilotea?** El chatbot de adorno no acerca esa respuesta; el tiempo ahorrado en no construirlo,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productos mínimos, cada función adicional debe justificarse por su contribución al dolor central o al aprendizaje del piloto; la paridad cosmética con productos grandes no es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6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: el reto pide **precio definido y razonado**, no dinero fluyendo. La pasarela quedó fuera de alcance a propósito — transferencias manuales prueban disposición a pagar mejor que una pasarela bonita. Cobrar de verdad (aunque sea por link o transferencia) es el puente natural hacia el laboratorio C19 y la incubadora INC, no un requisito de este cie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Validar disposición a pagar no requiere infraestructura de cobro: un precio razonado y un piloto con transferencia manual prueban más que una pasarela sin cl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6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la ficha de tu micro-SaaS en 6 líneas: nicho, dolor (con costo del C05/C20), qué hace la IA dentro, qué piezas de los 4 retos ensamblas, precio de suscripción con razonamiento, y quién será tu primer piloto. Esta ficha es tu pase directo a la Incubadora (INC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162" r:id="rId1"/>
    <p:sldLayoutId id="2481917163" r:id="rId2"/>
    <p:sldLayoutId id="2481917164" r:id="rId3"/>
    <p:sldLayoutId id="248191716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41e5b1af79c37e235bcf64d8506b9c0e9b031776e48f9ee1.jpg"/>
  <Relationship Id="rId3" Type="http://schemas.openxmlformats.org/officeDocument/2006/relationships/hyperlink" Target="https://tecnologia.lumbre.lat/object/iav-lab-r01-oa06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hyperlink" Target="https://tecnologia.lumbre.lat/object/iav-lab-r01-oa06" TargetMode="External"/>
  <Relationship Id="rId4" Type="http://schemas.openxmlformats.org/officeDocument/2006/relationships/hyperlink" Target="https://tecnologia.lumbre.lat/object/iav-lab-r01-oa06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BAveIPkWaL42.jpg"/>
  <Relationship Id="rId3" Type="http://schemas.openxmlformats.org/officeDocument/2006/relationships/hyperlink" Target="https://tecnologia.lumbre.lat/object/iav-lab-r01-oa06" TargetMode="External"/>
  <Relationship Id="rId4" Type="http://schemas.openxmlformats.org/officeDocument/2006/relationships/hyperlink" Target="https://www.youtube.com/watch?v=BAveIPkWaL4" TargetMode="External"/>
  <Relationship Id="rId5" Type="http://schemas.openxmlformats.org/officeDocument/2006/relationships/hyperlink" Target="https://www.youtube.com/watch?v=BAveIPkWaL4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6" TargetMode="External"/>
  <Relationship Id="rId3" Type="http://schemas.openxmlformats.org/officeDocument/2006/relationships/hyperlink" Target="/object/iav-lab-r01-oa01" TargetMode="External"/>
  <Relationship Id="rId4" Type="http://schemas.openxmlformats.org/officeDocument/2006/relationships/hyperlink" Target="/object/iav-lab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e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cro-Sa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6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todos los músculos del laboratorio en un micro-SaaS: un nicho, un problema, una suscripción — app con datos, IA dentro, desplegada y con un cobro defin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to jefe: un micro-SaaS de un solo dolor resuelto para un solo nicho, con la IA como parte del valor y un precio de suscripción. No es un producto completo: es un negocio en miniatura funcionan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to · micro-SaaS · suscripción · despliegue · proyecto fin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to jefe: una cosa, para uno, cobran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MaximeBvn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to jefe: una cosa, para uno, cobran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 IA sin ser program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cro-SaaS es el examen final del laboratorio: todo lo que ya sabes, en un solo artefacto que alguien podría pagar por us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to jefe: una cosa, para uno, cobrand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ón míni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micro-SaaS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lo d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lo n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l extractor de facturas para el despacho contable del C20, el toma-pedidos de WhatsApp para fondas, el perseguidor de reseñas para hostales). Debe tener: (1) app con datos persistentes reales, (2)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dentro del 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o un adorno de chat), (3) desplegado en internet con URL pública, (4)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 de suscripción defi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su razonamiento (C16), aunque no cobres todaví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to jefe: una cosa, para uno, cobrand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 del alcanc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sarela de pagos, multiusuario con roles, landing page con dominio, métricas de uso. Este reto no busca un negocio lanzado: busc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tefacto 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que todo lo que aprendiste (CRM, tickets, PDF, APIs) quepa en un solo proyecto defendible ante un cliente re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to jefe: una cosa, para uno, cobrand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764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764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l micro-SaaS: ¿esto resuelve SOLO un problema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u especificación tiene una "y también", todavía no es un micro-SaaS: es un portafolio disfrazado. Uno, para uno, cobrando: el prefijo micro no es decoración, es el alcance que puedes cerrar solo en un fin de semana larg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samblaje: cuatro retos en u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cro-SaaS no enseña nada nuevo: verifica que los cuatro músculos ya sean tuy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371725"/>
                <a:gridCol w="37433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 del micro-Sa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to del laboratorio la entrenó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quí se nota si aprendis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+ ficha + histor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o CR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los datos del cliente vivan ordenados desde el día u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dos del tra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o ticket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"pendiente → hecho" sea un flujo real, no un campo de 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A que procesa el mu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o PDF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la extracción/proposta traiga confianza y se vali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3906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371725"/>
                <a:gridCol w="37433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 del micro-Sa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to del laboratorio la entrenó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quí se nota si aprendis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exiones al ex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o AP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WhatsApp/correo/hoja se integren sin perder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samblaje: cuatro retos en uno · Cómo atacarlo (un fin de semana largo)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ige del C20, no de tu cabez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a de las 50 fichas que ya analizaste (o tus 3 finalistas). El dolor ya está costeado: no lo reinvent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samblaje: cuatro retos en uno · Cómo atacarlo (un fin de semana largo)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fine la suscripción antes del produ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 y a quién: "$299/mes para el despacho que pierde 6 horas al mes en facturas". El precio disciplina el alcance mejor que cualquier roadma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samblaje: cuatro retos en uno · Cómo atacarlo (un fin de semana largo)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nsambla, no cre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los patrones de tus 4 retos: la lista del CRM, los estados de tickets, el semáforo del PDF. Este reto es Lego, no alfarerí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samblaje: cuatro retos en uno · Cómo atacarlo (un fin de semana largo)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espliega con datos rea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L pública + un cliente de prueba real usándolo (aunque seas tú en el rol del cliente). Sin URL, no cuen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samblaje: cuatro retos en uno · Cómo atacarlo (un fin de semana largo)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emostración de nego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60 segundos: dolor, cómo se resuelve, precio, y a quién se lo mostrarías primero. Cierra con tu plan de las próximas 2 semanas para conseguir el primer pilo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tu micro-SaaS según tu dolor más accesib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olor tienes más cerca y mejor coste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43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Vive en chats y correos (va a conversacional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193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Vive en papeles y PDFs (va a documental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050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El trabajo se pierde entre personas (va a operativo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781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conversacional · fin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1337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-pedidos o atendedor con el puente de APIs del reto 4: el agente vive del otro lado del chat y el valor se ve en la primera convers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tu micro-SaaS según tu dolor más accesib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documental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ctor con el semáforo del reto 3, con historial tipo CRM: el documento entra, la tabla estructurada sale y el humano val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operativo · fi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 de tickets con estados del reto 2 y notificaciones del reto 4: que nadie tenga que preguntar "¿y esto cómo va?"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samblaje: cuatro retos en u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micro-SaaS funciona, tiene URL y precio. Un compañero sugiere agregarle un chatbot genérico de ayuda "porque todos los SaaS lo traen". Según la regla del micro-SaaS, ¿qué respond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gregarlo: mientras más funciones, más profesional se v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hazarlo con criterio: si el chatbot no resuelve EL dolor del nicho, es decoración que infla el alcance; el valor ya está en la IA que procesa el problema central, y cada feature extra compite con el tiempo de conseguir el primer pilot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gregarlo pero gratis para no afectar el prec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itar tu IA central y poner el chatbot, que es más modern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samblaje: cuatro retos en u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errar este reto, integrar una pasarela de pagos real es obligatorio porque el micro-SaaS define su pre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samblaje: cuatro retos en u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 ficha de tu micro-SaaS en 6 líneas: nicho, dolor (con costo del C05/C20), qué hace la IA dentro, qué piezas de los 4 retos ensamblas, precio de suscripción con razonamiento, y quién será tu primer piloto. Esta ficha es tu pase directo a la Incubadora (INC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nombrar al primer piloto con un nombre y un teléfono, el nicho todavía es una afición tuya, no un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samblaje: cuatro retos en u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6"/>
              </a:rPr>
              <a:t><![CDATA[Reto: crea un micro-Sa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del laborato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mpletaste el ciclo — CRM, tickets, PDF, APIs y un micro-SaaS ensamblado con todo. El banco de retos crece cada mes con la comunidad; tu siguiente reto puede ser el piloto real de esta ficha. Nos vemos en la Incubadora IA: ahí tus proyectos dejan de ser retos y empiezan a ser negoc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lab-r01-oa01"/>
              </a:rPr>
              <a:t><![CDATA[Sigue: Cómo usar el laborator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147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lab-r01-oa02"/>
              </a:rPr>
              <a:t><![CDATA[Sigue: Reto: crea un CRM mínim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481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2026-10-25T04:01:29Z</dcterms:created>
  <dcterms:modified xsi:type="dcterms:W3CDTF">2026-10-25T04:01:29Z</dcterms:modified>
  <dc:title>Reto: crea un micro-SaaS</dc:title>
  <dc:description>Presentación editable del OA «Reto: crea un micro-SaaS». Enlace: https://tecnologia.lumbre.lat/object/iav-lab-r01-oa06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