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pruebalo-tu-tus-primeros-pasos-con-un-chat-de-i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Z6NmquEJI7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pruebalo-tu-tus-primeros-pasos-con-un-chat-de-i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cero a tu primer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Abrir el cha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bre el chat de una IA en el navegador (por ejemplo chatgpt.com) o su aplicación. Algunas piden un correo para crear una cuenta; otras dejan preguntar sin registr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cero a tu primer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Tocar el cuadro de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ca el cuadro donde dice «Envía un mensaje» o «Pregunta algo». Ese es el único lugar donde se escrib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cero a tu primer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reguntar de un solo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tu pregunta como se la dirías a una persona: completa y de un solo tema. «Explícame qué es la hipertensión, en palabras fáciles, y dame tres cosas que puedo comer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cero a tu primer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Leer y pedir que lo explique mej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e con calma. Si no entendiste, escribe «Más corto y con un ejemplo». No hay límite de preguntas ni quedas mal con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cero a tu primer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Seguir en la misma plá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sigues platicando del mismo tema, hazlo en el mismo chat: ahí la IA recuerda lo que ya le contaste. Para otro tema distinto abre una conversación nue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que sí sirven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o confirmo con mi médico antes de cambiar cualquier c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A puede sonar convincente y aun así estar mal. Ningún cambio de medicamento se hace sin hablarlo con el médico que te cono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lo que la IA diga sobre tu salud, tu dinero o tus papeles no sustituye a tu médico, a tu banco ni a un abogado. Se pregunta con una persona de carne y hueso antes de hacer cualquier cambi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pruebalo-tu-tus-primeros-pasos-con-un-chat-de-i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Insistir y reformular es la forma correcta de usarlo: la IA no se cansa ni se ofe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Lee con calma. Si no entendiste, escribe «Más corto y con un ejemplo». No hay límite de preguntas ni quedas mal con nadie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pruebalo-tu-tus-primeros-pasos-con-un-chat-de-i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o le entendiste a la respuesta → «Explícamo como si tuviera doce años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contestó demasiadas cosas → «Respóndeme solo en tres líneas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 un mensaje para alguien → «Ponlo como mensaje para mi hija, con tono cariños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egunta estaba incompleta → «Antes de responder, pregúntame lo que necesites saber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Escribe tu pregunta como se la dirías a una persona: completa y de un solo tema»; «Si no entendiste, escribe «Más corto y con un ejemplo»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pruebalo-tu-tus-primeros-pasos-con-un-chat-de-i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¿Qué pregunta le harías hoy a un chat de IA sobre algo que traes pendi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pruebalo-tu-tus-primeros-pasos-con-un-chat-de-ia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6145" r:id="rId1"/>
    <p:sldLayoutId id="2481906146" r:id="rId2"/>
    <p:sldLayoutId id="2481906147" r:id="rId3"/>
    <p:sldLayoutId id="248190614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7c9f5f432159c2266e54e98fc5b3cb4e8c8ab2dd4ce1d351.jpg"/>
  <Relationship Id="rId3" Type="http://schemas.openxmlformats.org/officeDocument/2006/relationships/hyperlink" Target="https://tecnologia.lumbre.lat/object/pruebalo-tu-tus-primeros-pasos-con-un-chat-de-i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Z6NmquEJI7E2.jpg"/>
  <Relationship Id="rId3" Type="http://schemas.openxmlformats.org/officeDocument/2006/relationships/hyperlink" Target="https://tecnologia.lumbre.lat/object/pruebalo-tu-tus-primeros-pasos-con-un-chat-de-ia" TargetMode="External"/>
  <Relationship Id="rId4" Type="http://schemas.openxmlformats.org/officeDocument/2006/relationships/hyperlink" Target="https://www.youtube.com/watch?v=Z6NmquEJI7E" TargetMode="External"/>
  <Relationship Id="rId5" Type="http://schemas.openxmlformats.org/officeDocument/2006/relationships/hyperlink" Target="https://www.youtube.com/watch?v=Z6NmquEJI7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pruebalo-tu-tus-primeros-pasos-con-un-chat-de-ia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éba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ú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at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un chat de IA con confianza, reformulando las preguntas y protegiendo los datos personal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pruebalo-tu-tus-primeros-pasos-con-un-chat-de-ia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un chat de IA con confianza, reformulando las preguntas y protegiendo los datos person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pasos para escribir tu primera pregunta a un chat de IA, seis preguntas que sirven de verdad, las cuatro frases para que te conteste mejor y lo que jamás debes escribir ahí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hat de IA · ChatGPT · primeros pasos · adultos mayores · datos personal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ébalo tú: tus primeros pasos con un chat de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hat de inteligencia artificial es como escribirle un mensaje a alguien que leyó muchísimo y tiene toda la paciencia del mundo: tú preguntas, él contesta, y si no te convenció le pides que lo explique disti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instalar nada raro ni «saber de computadoras». Se usa desde el navegador del celular o de la computadora, igual que cuando buscas el cli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ébalo tú: tus primeros pasos con un chat de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rso Inteligencia Artificial GRATIS - IA desde cero (ChatGPT Paso a Pas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de inteligencia artificial desde cero, ChatGPT paso a paso, canal IA Para Empresari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asos, uno por uno · De cero a tu primera pregunta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 el cha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el chat de una IA en el navegador (por ejemplo chatgpt.com) o su aplicación. Algunas piden un correo para crear una cuenta; otras dejan preguntar sin registrar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asos, uno por uno · De cero a tu primera pregunta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r el cuadro de 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 el cuadro donde dice «Envía un mensaje» o «Pregunta algo». Ese es el único lugar donde se escrib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asos, uno por uno · De cero a tu primera pregunta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r de un solo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egunta como se la dirías a una persona: completa y de un solo tema. «Explícame qué es la hipertensión, en palabras fáciles, y dame tres cosas que puedo comer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asos, uno por uno · De cero a tu primera pregunta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y pedir que lo explique mej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con calma. Si no entendiste, escribe «Más corto y con un ejemplo». No hay límite de preguntas ni quedas mal con nad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pasos, uno por uno · De cero a tu primera pregunta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ir en la misma plá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igues platicando del mismo tema, hazlo en el mismo chat: ahí la IA recuerda lo que ya le contaste. Para otro tema distinto abre una conversación nuev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que sí sirv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ame una receta con pollo, arroz y zanahoria para dos personas, que no pique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xplícame qué dice este recibo de luz: ¿por qué subió tanto?» (sin escribir tu número de servicio ni tus dato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críbele a mi hija un mensaje de agradecimiento, corto y con mi forma de hablar.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 preguntas debo hacerle a mi médico por mi presión alta?»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ume este texto en tres ideas:» y pegas la carta o la hoja que no entiende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que sí sirv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543050"/>
            <a:ext cx="8115300" cy="28289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43050"/>
            <a:ext cx="38100" cy="28289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ómo hago para agrandar la letra de mi celular?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6192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UNCA se escribe en un cha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0193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escribas en un chat: contraseñas, número de tarjeta o de cuenta, tu CURP, tu dirección, ni fotos de tus documentos, recetas o estudios médicos. Eso ya no regres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384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la regla de oro: lo que la IA diga sobre tu salud, tu dinero o tus papeles no sustituye a tu médico, a tu banco ni a un abogado. Se pregunta con una persona de carne y hueso antes de hacer cualquier camb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guntas que sí sir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contesta que podrías dejar una pastilla para la presión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confirmo con mi médico antes de cambiar cualquier co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jo la pastilla porque la IA me dijo que ya no la necesi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subo la dosis por mi cuenta, «ajustándola» con la 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mando mis estudios y le pido que me haga mi receta nuev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guntas que sí sir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respuesta no te sirvió, puedes pedirle que la explique más corta, más fácil o con otro ejemp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guntas que sí sir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lo que te pasó con la frase que le puedes decir a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No le entendiste a la respues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e contestó demasiadas cos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ecesitas un mensaje para algui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u pregunta estaba incomple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Respóndeme solo en tres líneas»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Ponlo como mensaje para mi hija, con tono cariñoso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Antes de responder, pregúntame lo que necesites saber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xplícamo como si tuviera doce años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pruebalo-tu-tus-primeros-pasos-con-un-chat-de-ia"/>
              </a:rPr>
              <a:t><![CDATA[Pruébalo tú: tus primeros pasos con un chat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guntas que sí sirv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 le harías hoy a un chat de IA sobre algo que traes pend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cribe la pregunta y luego una versión mejorada: un solo tema, con el detalle que a ti te importa. Después pruébala en un cha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57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2026-10-25T00:57:52Z</dcterms:created>
  <dcterms:modified xsi:type="dcterms:W3CDTF">2026-10-25T00:57:52Z</dcterms:modified>
  <dc:title>Pruébalo tú: tus primeros pasos con un chat de IA</dc:title>
  <dc:description>Presentación editable del OA «Pruébalo tú: tus primeros pasos con un chat de IA». Enlace: https://tecnologia.lumbre.lat/object/pruebalo-tu-tus-primeros-pasos-con-un-chat-de-ia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