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es-la-inteligencia-artificial-explicado-sin-tecnicismo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YQdvNaqWzk8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es-la-inteligencia-artificial-explicado-sin-tecnicismo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Tres ejemplos que ya usas todos los día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Reconocer tu cara → Desbloquear el celular sin escribir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r lo que escribes → El navegador termina tu dirección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→ Leer una carta que llegó en otro idi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ender con ejemplos → Distinguir un gato de un perro tras ver miles de fo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El navegador te completa la dirección antes de que termines de escribirla»; «La cámara del celular reconoce tu cara»; «El traductor convierte un cartel o una carta en otro idioma en segundo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es-la-inteligencia-artificial-explicado-sin-tecnicismo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Relacionar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Un programa de computadora que aprendió con ejemplos y hace cosas que antes hacíamos las person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un programa que aprendió con ejemplos. No piensa ni siente, y sí puede equivoc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La inteligencia artificial (IA) es un programa de computadora que aprendió a hacer cosas que antes solo hacíamos las personas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es-la-inteligencia-artificial-explicado-sin-tecnicismos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Verdadero. La IA puede inventar un dato y decirlo con mucha seguridad. Por eso se revisa con una pers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«No sabe si algo es verdad: sabe qué palabra suele venir después de otra. Por eso puede inventar un dato con toda seguridad, como si lo supier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que-es-la-inteligencia-artificial-explicado-sin-tecnicismo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la 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programa que aprendió con ejemp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IA sigue instrucciones fij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: calcula qué respuesta es más probab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La IA sabe si algo es ver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No: sabe qué palabra sigue, no si es ver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En qué dudas siempre de la 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alud, dinero y leyes: lo confirma una pers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Tres ejemplos que ya us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sbloquear el celular, traducir, completar una dir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¿Qué cosa de tu día a día crees que ya hace la inteligencia artificial sin que tú lo note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que-es-la-inteligencia-artificial-explicado-sin-tecnicismos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5914" r:id="rId1"/>
    <p:sldLayoutId id="2481915915" r:id="rId2"/>
    <p:sldLayoutId id="2481915916" r:id="rId3"/>
    <p:sldLayoutId id="24819159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1ae84c1f7b67007c19ea65d0662273a64335b877247333a1.jpg"/>
  <Relationship Id="rId3" Type="http://schemas.openxmlformats.org/officeDocument/2006/relationships/hyperlink" Target="https://tecnologia.lumbre.lat/object/que-es-la-inteligencia-artificial-explicado-sin-tecnicismo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YQdvNaqWzk82.jpg"/>
  <Relationship Id="rId3" Type="http://schemas.openxmlformats.org/officeDocument/2006/relationships/hyperlink" Target="https://tecnologia.lumbre.lat/object/que-es-la-inteligencia-artificial-explicado-sin-tecnicismos" TargetMode="External"/>
  <Relationship Id="rId4" Type="http://schemas.openxmlformats.org/officeDocument/2006/relationships/hyperlink" Target="https://www.youtube.com/watch?v=YQdvNaqWzk8" TargetMode="External"/>
  <Relationship Id="rId5" Type="http://schemas.openxmlformats.org/officeDocument/2006/relationships/hyperlink" Target="https://www.youtube.com/watch?v=YQdvNaqWzk8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que-es-la-inteligencia-artificial-explicado-sin-tecnicismos" TargetMode="External"/>
  <Relationship Id="rId3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teligenci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rtificial?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plicad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cnicism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la inteligencia artificial y en qué no le puedes cree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que-es-la-inteligencia-artificial-explicado-sin-tecnicismos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qué es la inteligencia artificial y en qué no le puedes cre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es la inteligencia artificial explicado sin tecnicismos, con los ejemplos que ya usas en tu día y las tres cosas que la IA no puede hace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teligencia artificial · adultos mayores · tecnología diaria · divulgación · principiant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la inteligencia artificial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teligencia artificial (IA) es un programa de computadora que aprendió a hacer cosas que antes solo hacíamos las personas: entender lo que decimos, escribir, reconocer una cara en una foto o sugerirnos una canc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es un robot con sentimientos. Es una herramienta, como una licuadora: muy útil, pero no piensa por t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la inteligencia artificial?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¿Qué es la Inteligencia Artificial? Explicada FÁCIL para mayores de 5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Inteligencia Artificial? Explicada fácil para mayores de 50, canal IAIAHOP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navegador te completa la dirección antes de que termines de escribir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ámara del celular reconoce tu cara y te enfoca mejor que a la taza de café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raductor convierte un cartel o una carta en otro idioma en segundo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aprende? Con muchísimos ejemplos. Le muestran miles de fotos de gatos y terminan distinguiendo un gato de un perro, aunque nadie sepa escribir las reglas exact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876425"/>
            <a:ext cx="8115300" cy="25146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876425"/>
            <a:ext cx="38100" cy="25146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eso decimos que «aprende»: no sigue una lista fija de instrucciones, sino que calcula cuál respuesta es más prob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5262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la IA no puede hace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35267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abe si algo es verdad: sabe qué palabra suele venir después de otra. Por eso puede inventar un dato con toda seguridad, como si lo supier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33718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poco siente nada: ni quiere, ni recuerda, ni se ofende. En temas de salud, dinero o leyes, la última palabra la tiene una perso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ejemplos que ya usas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cosa que hace la IA con el ejemplo de tu vida diar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Reconocer tu ca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Completar lo que escrib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ducir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prender con ejempl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4286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navegador termina tu dirección sol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eer una carta que llegó en otro idio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istinguir un gato de un perro tras ver miles de fo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esbloquear el celular sin escribir clav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ejemplos que ya usas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frase describe mejor lo que es la inteligencia artificial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programa de computadora que aprendió con ejemplos y hace cosas que antes hacíamos las perso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86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 robot que piensa y siente como un human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67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máquina que nunca se equivoc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aparatito que solo sirve para los jóvenes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ejemplos que ya usas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teligencia artificial puede inventarse un dato y decirlo con mucha seguridad, como si lo supi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IA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que aprendió con ejemplos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IA sigue instrucciones fijas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 calcula qué respuesta es más probable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 IA sabe si algo es verda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: sabe qué palabra sigue, no si es verda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n qué dudas siempre de la IA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ud, dinero y leyes: lo confirma una person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ejemplos que ya usa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res ejemplos que ya usas todos los días · Para recordar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bloquear el celular, traducir, completar una direcció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que-es-la-inteligencia-artificial-explicado-sin-tecnicismos"/>
              </a:rPr>
              <a:t><![CDATA[¿Qué es la inteligencia artificial? Explicado sin tecnicism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Tres ejemplos que ya usas todos los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cosa de tu día a día crees que ya hace la inteligencia artificial sin que tú lo not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526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Piensa en el celular, en la tele o en el banco en línea. No hay respuesta mala: es para que lo digas con tus palabr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575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2026-10-25T03:40:41Z</dcterms:created>
  <dcterms:modified xsi:type="dcterms:W3CDTF">2026-10-25T03:40:41Z</dcterms:modified>
  <dc:title>¿Qué es la inteligencia artificial? Explicado sin tecnicismos</dc:title>
  <dc:description>Presentación editable del OA «¿Qué es la inteligencia artificial? Explicado sin tecnicismos». Enlace: https://tecnologia.lumbre.lat/object/que-es-la-inteligencia-artificial-explicado-sin-tecnicismos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