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te-enganen-no-audios-llamadas-y-videos-falso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te-enganen-no-audios-llamadas-y-videos-falso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hB1u6ryiIz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te-enganen-no-audios-llamadas-y-videos-falsos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regla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Cuelgo y lo llamo yo a su número de siemp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os señales de alerta en la misma llamada: la urgencia y el pedido de secreto. La única confirmación válida es que tú lo llames a su número de siemp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Regla 3: si «un familiar» te pide dinero con urgencia, cuelga y márcale tú a su número de siempre. Si de verdad es él, te lo va a repetir él mism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te-enganen-no-audios-llamadas-y-videos-falso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Que suene igual no prueba nada: la IA puede copiar el timbre, la forma de hablar y hasta los apo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Hoy existe un audio que suena exactamente como tu hijo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te-enganen-no-audios-llamadas-y-videos-falsos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«Le hablo de su banco, necesito su contraseña» → Cuelga y marca tú al número que viene detrás de tu tarj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anó un premio, solo pague el envío» → No pagues: un premio de verdad no pide dinero por adelan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 urgente y no le cuente a nadie» → Detente: urgencia más secreto es la fórmula del frau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 bloqueamos la cuenta si no confirma sus datos hoy» → No confirmes por teléfono: entra tú a tu aplicación o ve a la sucurs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Regla 2: nadie de tu banco necesita tu contraseña ni el código que te llegó por mensaje»; «Regla 1: el dinero no sale corriendo»; «La prisa es parte del truco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te-enganen-no-audios-llamadas-y-videos-falsos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deepfak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udio, foto o video falso hecho con IA que imita a una persona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te-enganen-no-audios-llamadas-y-videos-falso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phishing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ensaje o correo que parece de tu banco y sirve para pescarte los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te-enganen-no-audios-llamadas-y-videos-falso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código de verific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número que te llega por mensaje para probar que eres tú. Nunca se comparte con nadi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te-enganen-no-audios-llamadas-y-videos-falso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suplantar tu identida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lguien se hace pasar por ti con tus datos para abrir cuentas o pedir din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te-enganen-no-audios-llamadas-y-videos-falso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¿Con quién de tu familia acordarías hoy una palabra secreta, y qué pregunta o palabra serí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te-enganen-no-audios-llamadas-y-videos-falsos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792" r:id="rId1"/>
    <p:sldLayoutId id="2481905793" r:id="rId2"/>
    <p:sldLayoutId id="2481905794" r:id="rId3"/>
    <p:sldLayoutId id="24819057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b571c600e4bb9cef825daab37c6234827b02c65216f00301.jpg"/>
  <Relationship Id="rId3" Type="http://schemas.openxmlformats.org/officeDocument/2006/relationships/hyperlink" Target="https://tecnologia.lumbre.lat/object/que-te-enganen-no-audios-llamadas-y-videos-falso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hB1u6ryiIzY2.jpg"/>
  <Relationship Id="rId3" Type="http://schemas.openxmlformats.org/officeDocument/2006/relationships/hyperlink" Target="https://tecnologia.lumbre.lat/object/que-te-enganen-no-audios-llamadas-y-videos-falsos" TargetMode="External"/>
  <Relationship Id="rId4" Type="http://schemas.openxmlformats.org/officeDocument/2006/relationships/hyperlink" Target="https://www.youtube.com/watch?v=hB1u6ryiIzY" TargetMode="External"/>
  <Relationship Id="rId5" Type="http://schemas.openxmlformats.org/officeDocument/2006/relationships/hyperlink" Target="https://www.youtube.com/watch?v=hB1u6ryiIzY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te-enganen-no-audios-llamadas-y-videos-falsos" TargetMode="External"/>
  <Relationship Id="rId3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gañ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o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amad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de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ls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os engaños hechos con IA y cortar la llamada antes de dar dinero o dato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que-te-enganen-no-audios-llamadas-y-videos-falsos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os engaños hechos con IA y cortar la llamada antes de dar dinero o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os y videos que imitan a tu familia, llamadas de falso banco y el truco de la prisa. Cuatro reglas para no caer y una idea sencilla para verificar quién llama de ver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stafas · deepfake · phishing · fraude telefónico · adultos mayores · segur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 te engañen no: audios, llamadas y videos fals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tecnología que ordena tus fotos en la galería también puede imitar una voz o una cara. Hoy existe un audio que suena exactamente como tu hijo y un video de una persona que nunca existió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 se llama deepfake: audio, foto o video falso hecho con inteligencia artificial que imita a una persona real. Y la mayor parte de las veces se usa para pedir diner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 te engañen no: audios, llamadas y videos fals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¡De MIEDO! Así de fácil es crear una estafa con Inteligencia Artifici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 de fácil es crear una estafa con inteligencia artificial, canal Hoy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5718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0386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1624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1: el dinero no sale corriendo. Si te llaman para que pagues «ahorita», es la señal número uno de engaño. Cuelga y llama tú a quien conoc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2: nadie de tu banco necesita tu contraseña ni el código que te llegó por mensaje. Ningún banco serio los pide por teléfono. Si los piden, cuelg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3: si «un familiar» te pide dinero con urgencia, cuelga y márcale tú a su número de siempre. Si de verdad es él, te lo va a repetir él mism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0275"/>
            <a:ext cx="8115300" cy="21240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0275"/>
            <a:ext cx="38100" cy="21240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4: no des tu CURP, tu credencial de elector ni fotos de tus documentos a quien te los pida primero. Con eso abren cuentas a tu nomb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764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isa es parte del truc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676525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 urgente». «Te van a bloquear la cuenta». «No le digas a nadie». La estafa está hecha para que no pienses, no cuelgues y no le preguntes a nadie. Si sientes prisa o miedo en la llamada, esa es justamente la hora de parar, colgar y pensar con calma cinco minut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reg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llega un audio de tu nieto pidiendo dinero para una multa y te dice que no le cuentes a tus hijos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uelgo y lo llamo yo a su número de siemp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 mando el dinero rápido, porque es mi nieto y es urg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doy mis datos de tarjeta por teléfono para que lo cobre é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e mando foto de mi credencial para que haga el trámit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reg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audio suena exactamente como la voz de tu familiar, eso garantiza que de verdad es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reg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frase sospechosa con lo que conviene hac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Le hablo de su banco, necesito su contraseña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Ganó un premio, solo pague el envío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Es urgente y no le cuente a nadie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Le bloqueamos la cuenta si no confirma sus datos hoy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pagues: un premio de verdad no pide dinero por adelantad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tente: urgencia más secreto es la fórmula del fraud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confirmes por teléfono: entra tú a tu aplicación o ve a la sucurs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uelga y marca tú al número que viene detrás de tu tarjet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Palabras nuevas, explicadas en español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deepfak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Palabras nuevas, explicadas en español · Tarjeta 1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o, foto o video falso hecho con IA que imita a una persona real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Palabras nuevas, explicadas en español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phishing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Palabras nuevas, explicadas en español · Tarjeta 2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 o correo que parece de tu banco y sirve para pescarte los dato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Palabras nuevas, explicadas en español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código de verificación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Palabras nuevas, explicadas en español · Tarjeta 3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úmero que te llega por mensaje para probar que eres tú. Nunca se comparte con nadi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Palabras nuevas, explicadas en español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suplantar tu identida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· Palabras nuevas, explicadas en español · Tarjeta 4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 se hace pasar por ti con tus datos para abrir cuentas o pedir diner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uerden una palabra secre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orma sencilla de reconocer una llamada verdadera: acuerden en familia una palabra o una pregunta que solo ustedes saben, por ejemplo «¿cómo se llamaba el gato de la abuela?». Si el audio que imita a tu nieto no sabe contestar, no es tu nieto. Funciona mejor que cualquier aplic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te-enganen-no-audios-llamadas-y-videos-falsos"/>
              </a:rPr>
              <a:t><![CDATA[Que te engañen no: audios, llamadas y videos fal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reg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 quién de tu familia acordarías hoy una palabra secreta, y qué pregunta o palabra serí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iensa en una pregunta que solo esa persona podría responder, con un detalle de hace añ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575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2026-10-25T00:51:59Z</dcterms:created>
  <dcterms:modified xsi:type="dcterms:W3CDTF">2026-10-25T00:51:59Z</dcterms:modified>
  <dc:title>Que te engañen no: audios, llamadas y videos falsos</dc:title>
  <dc:description>Presentación editable del OA «Que te engañen no: audios, llamadas y videos falsos». Enlace: https://tecnologia.lumbre.lat/object/que-te-enganen-no-audios-llamadas-y-videos-falsos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